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media/image4.jpg" ContentType="image/jpg"/>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7" r:id="rId4"/>
    <p:sldMasterId id="2147493488" r:id="rId5"/>
    <p:sldMasterId id="2147493467" r:id="rId6"/>
    <p:sldMasterId id="2147493515" r:id="rId7"/>
  </p:sldMasterIdLst>
  <p:notesMasterIdLst>
    <p:notesMasterId r:id="rId37"/>
  </p:notesMasterIdLst>
  <p:handoutMasterIdLst>
    <p:handoutMasterId r:id="rId38"/>
  </p:handoutMasterIdLst>
  <p:sldIdLst>
    <p:sldId id="406" r:id="rId8"/>
    <p:sldId id="407" r:id="rId9"/>
    <p:sldId id="404" r:id="rId10"/>
    <p:sldId id="437" r:id="rId11"/>
    <p:sldId id="423" r:id="rId12"/>
    <p:sldId id="424" r:id="rId13"/>
    <p:sldId id="425" r:id="rId14"/>
    <p:sldId id="440" r:id="rId15"/>
    <p:sldId id="426" r:id="rId16"/>
    <p:sldId id="441" r:id="rId17"/>
    <p:sldId id="427" r:id="rId18"/>
    <p:sldId id="429" r:id="rId19"/>
    <p:sldId id="438" r:id="rId20"/>
    <p:sldId id="428" r:id="rId21"/>
    <p:sldId id="380" r:id="rId22"/>
    <p:sldId id="442" r:id="rId23"/>
    <p:sldId id="443" r:id="rId24"/>
    <p:sldId id="432" r:id="rId25"/>
    <p:sldId id="444" r:id="rId26"/>
    <p:sldId id="445" r:id="rId27"/>
    <p:sldId id="446" r:id="rId28"/>
    <p:sldId id="431" r:id="rId29"/>
    <p:sldId id="370" r:id="rId30"/>
    <p:sldId id="447" r:id="rId31"/>
    <p:sldId id="393" r:id="rId32"/>
    <p:sldId id="433" r:id="rId33"/>
    <p:sldId id="402" r:id="rId34"/>
    <p:sldId id="397" r:id="rId35"/>
    <p:sldId id="352" r:id="rId3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ma Farfan Sossa" initials="SFS" lastIdx="10" clrIdx="0">
    <p:extLst>
      <p:ext uri="{19B8F6BF-5375-455C-9EA6-DF929625EA0E}">
        <p15:presenceInfo xmlns:p15="http://schemas.microsoft.com/office/powerpoint/2012/main" userId="S-1-5-21-1798055009-692153236-1844936127-879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532"/>
    <a:srgbClr val="DF1C3D"/>
    <a:srgbClr val="B0002A"/>
    <a:srgbClr val="DA465A"/>
    <a:srgbClr val="C90C32"/>
    <a:srgbClr val="BE2D2C"/>
    <a:srgbClr val="79282F"/>
    <a:srgbClr val="D0D0D0"/>
    <a:srgbClr val="8A898B"/>
    <a:srgbClr val="8383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4651" autoAdjust="0"/>
  </p:normalViewPr>
  <p:slideViewPr>
    <p:cSldViewPr snapToGrid="0" snapToObjects="1">
      <p:cViewPr varScale="1">
        <p:scale>
          <a:sx n="78" d="100"/>
          <a:sy n="78" d="100"/>
        </p:scale>
        <p:origin x="796" y="60"/>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71" d="100"/>
          <a:sy n="71" d="100"/>
        </p:scale>
        <p:origin x="-2568" y="-128"/>
      </p:cViewPr>
      <p:guideLst>
        <p:guide orient="horz" pos="2880"/>
        <p:guide pos="2160"/>
      </p:guideLst>
    </p:cSldViewPr>
  </p:notes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s>
</file>

<file path=ppt/diagrams/_rels/data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07/relationships/hdphoto" Target="../media/hdphoto1.wdp"/><Relationship Id="rId1" Type="http://schemas.openxmlformats.org/officeDocument/2006/relationships/image" Target="../media/image1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07/relationships/hdphoto" Target="../media/hdphoto1.wdp"/><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134C3F-4FEF-451C-8612-15DE4242DD0E}"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s-ES"/>
        </a:p>
      </dgm:t>
    </dgm:pt>
    <dgm:pt modelId="{33986F4F-4DEE-4C19-940D-1CBEBACEB59F}">
      <dgm:prSet phldrT="[Texto]" custT="1"/>
      <dgm:spPr>
        <a:xfrm>
          <a:off x="365096" y="112855"/>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sz="1200" dirty="0" smtClean="0"/>
            <a:t>Ordenar los conceptos previos al aprendizaje móvil</a:t>
          </a:r>
          <a:endParaRPr lang="es-ES" sz="1200" dirty="0">
            <a:solidFill>
              <a:sysClr val="windowText" lastClr="000000">
                <a:hueOff val="0"/>
                <a:satOff val="0"/>
                <a:lumOff val="0"/>
                <a:alphaOff val="0"/>
              </a:sysClr>
            </a:solidFill>
            <a:latin typeface="Arial"/>
            <a:ea typeface="+mn-ea"/>
            <a:cs typeface="+mn-cs"/>
          </a:endParaRPr>
        </a:p>
      </dgm:t>
    </dgm:pt>
    <dgm:pt modelId="{6E2112FB-E9AC-4087-A25E-20A6E3CC42CB}" type="parTrans" cxnId="{CDBF95C4-1E30-4ABD-B281-0E819306FDAA}">
      <dgm:prSet/>
      <dgm:spPr/>
      <dgm:t>
        <a:bodyPr/>
        <a:lstStyle/>
        <a:p>
          <a:endParaRPr lang="es-ES"/>
        </a:p>
      </dgm:t>
    </dgm:pt>
    <dgm:pt modelId="{C0FBBEA6-1211-4689-B633-F530F246A0F9}" type="sibTrans" cxnId="{CDBF95C4-1E30-4ABD-B281-0E819306FDAA}">
      <dgm:prSet/>
      <dgm:spPr/>
      <dgm:t>
        <a:bodyPr/>
        <a:lstStyle/>
        <a:p>
          <a:endParaRPr lang="es-ES"/>
        </a:p>
      </dgm:t>
    </dgm:pt>
    <dgm:pt modelId="{4AC88A2E-6344-4E1B-8A78-F9D31AD0CF42}">
      <dgm:prSet custT="1"/>
      <dgm:spPr/>
      <dgm:t>
        <a:bodyPr/>
        <a:lstStyle/>
        <a:p>
          <a:r>
            <a:rPr lang="es-ES_tradnl" sz="1200" dirty="0" smtClean="0"/>
            <a:t>Identificar qué es el aprendizaje móvil, sus características, ventajas y desventajas</a:t>
          </a:r>
          <a:endParaRPr lang="es-ES_tradnl" sz="1200" dirty="0"/>
        </a:p>
      </dgm:t>
    </dgm:pt>
    <dgm:pt modelId="{0A2595DA-7D80-4CAF-83BF-2E566198C25E}" type="parTrans" cxnId="{371F89EB-D416-4549-A37F-6CCEAEB23F09}">
      <dgm:prSet/>
      <dgm:spPr/>
      <dgm:t>
        <a:bodyPr/>
        <a:lstStyle/>
        <a:p>
          <a:endParaRPr lang="es-ES"/>
        </a:p>
      </dgm:t>
    </dgm:pt>
    <dgm:pt modelId="{685557A7-B0C2-4200-8072-4A4368A75CA2}" type="sibTrans" cxnId="{371F89EB-D416-4549-A37F-6CCEAEB23F09}">
      <dgm:prSet/>
      <dgm:spPr/>
      <dgm:t>
        <a:bodyPr/>
        <a:lstStyle/>
        <a:p>
          <a:endParaRPr lang="es-ES"/>
        </a:p>
      </dgm:t>
    </dgm:pt>
    <dgm:pt modelId="{E69918B9-3C4E-41AD-99AC-13A76A8A089F}">
      <dgm:prSet custT="1"/>
      <dgm:spPr/>
      <dgm:t>
        <a:bodyPr/>
        <a:lstStyle/>
        <a:p>
          <a:r>
            <a:rPr lang="es-ES_tradnl" sz="1200" dirty="0" smtClean="0"/>
            <a:t>Definir las formas de aprendizaje para una educación móvil</a:t>
          </a:r>
          <a:endParaRPr lang="es-ES_tradnl" sz="1200" dirty="0"/>
        </a:p>
      </dgm:t>
    </dgm:pt>
    <dgm:pt modelId="{A5269547-4DD7-4CC7-B6FB-F16F80DCEDDF}" type="parTrans" cxnId="{656E38A5-0315-43EC-90E1-A2261C7EB2EB}">
      <dgm:prSet/>
      <dgm:spPr/>
      <dgm:t>
        <a:bodyPr/>
        <a:lstStyle/>
        <a:p>
          <a:endParaRPr lang="es-ES"/>
        </a:p>
      </dgm:t>
    </dgm:pt>
    <dgm:pt modelId="{ACCDE241-8482-43FE-8A1D-F6E054E92610}" type="sibTrans" cxnId="{656E38A5-0315-43EC-90E1-A2261C7EB2EB}">
      <dgm:prSet/>
      <dgm:spPr/>
      <dgm:t>
        <a:bodyPr/>
        <a:lstStyle/>
        <a:p>
          <a:endParaRPr lang="es-ES"/>
        </a:p>
      </dgm:t>
    </dgm:pt>
    <dgm:pt modelId="{0FC3D34B-0632-40E1-898B-18BD01DFB353}">
      <dgm:prSet custT="1"/>
      <dgm:spPr/>
      <dgm:t>
        <a:bodyPr/>
        <a:lstStyle/>
        <a:p>
          <a:r>
            <a:rPr lang="es-ES_tradnl" sz="1200" dirty="0" smtClean="0"/>
            <a:t>Identificar qué es el aprendizaje ubicuo sus características, ventajas y desventajas</a:t>
          </a:r>
          <a:endParaRPr lang="es-ES_tradnl" sz="1200" dirty="0"/>
        </a:p>
      </dgm:t>
    </dgm:pt>
    <dgm:pt modelId="{7591205F-1068-430F-94A8-67BE64F0FC16}" type="parTrans" cxnId="{A7AB262F-DF06-4F1D-B277-B68B41519C71}">
      <dgm:prSet/>
      <dgm:spPr/>
      <dgm:t>
        <a:bodyPr/>
        <a:lstStyle/>
        <a:p>
          <a:endParaRPr lang="es-ES"/>
        </a:p>
      </dgm:t>
    </dgm:pt>
    <dgm:pt modelId="{398F487B-1997-4494-8B4D-5768FE646945}" type="sibTrans" cxnId="{A7AB262F-DF06-4F1D-B277-B68B41519C71}">
      <dgm:prSet/>
      <dgm:spPr/>
      <dgm:t>
        <a:bodyPr/>
        <a:lstStyle/>
        <a:p>
          <a:endParaRPr lang="es-ES"/>
        </a:p>
      </dgm:t>
    </dgm:pt>
    <dgm:pt modelId="{D546DF27-B7BE-494A-BE2B-E934DB624880}">
      <dgm:prSet custT="1"/>
      <dgm:spPr/>
      <dgm:t>
        <a:bodyPr/>
        <a:lstStyle/>
        <a:p>
          <a:r>
            <a:rPr lang="es-ES_tradnl" sz="1200" dirty="0" smtClean="0"/>
            <a:t>Analizar cuál es la relación entre el aprendizaje móvil y ubicuo</a:t>
          </a:r>
          <a:endParaRPr lang="es-ES_tradnl" sz="1200" dirty="0"/>
        </a:p>
      </dgm:t>
    </dgm:pt>
    <dgm:pt modelId="{62126646-53DC-41D0-B671-3409F274B89D}" type="parTrans" cxnId="{DCFC55DE-0BCF-4038-9B3E-3EEB98C10711}">
      <dgm:prSet/>
      <dgm:spPr/>
      <dgm:t>
        <a:bodyPr/>
        <a:lstStyle/>
        <a:p>
          <a:endParaRPr lang="es-ES"/>
        </a:p>
      </dgm:t>
    </dgm:pt>
    <dgm:pt modelId="{A6731BD1-C151-4717-9F0E-926B13EA74C7}" type="sibTrans" cxnId="{DCFC55DE-0BCF-4038-9B3E-3EEB98C10711}">
      <dgm:prSet/>
      <dgm:spPr/>
      <dgm:t>
        <a:bodyPr/>
        <a:lstStyle/>
        <a:p>
          <a:endParaRPr lang="es-ES"/>
        </a:p>
      </dgm:t>
    </dgm:pt>
    <dgm:pt modelId="{522185E7-1CD3-4419-A0BC-4EB53940B68E}">
      <dgm:prSet custT="1"/>
      <dgm:spPr/>
      <dgm:t>
        <a:bodyPr/>
        <a:lstStyle/>
        <a:p>
          <a:r>
            <a:rPr lang="es-ES_tradnl" sz="1200" dirty="0" smtClean="0"/>
            <a:t>Conocer las teorías que fundamentan este tipo de aprendizaje </a:t>
          </a:r>
          <a:endParaRPr lang="es-ES_tradnl" sz="1200" dirty="0"/>
        </a:p>
      </dgm:t>
    </dgm:pt>
    <dgm:pt modelId="{D56EC182-CB5B-4CCB-B60B-CF82420AE8B7}" type="parTrans" cxnId="{50826691-C5A6-4ED1-AA12-114064F44A12}">
      <dgm:prSet/>
      <dgm:spPr/>
      <dgm:t>
        <a:bodyPr/>
        <a:lstStyle/>
        <a:p>
          <a:endParaRPr lang="es-ES"/>
        </a:p>
      </dgm:t>
    </dgm:pt>
    <dgm:pt modelId="{E8B6896F-BD0D-4EE8-AAAC-95D73989B0EE}" type="sibTrans" cxnId="{50826691-C5A6-4ED1-AA12-114064F44A12}">
      <dgm:prSet/>
      <dgm:spPr/>
      <dgm:t>
        <a:bodyPr/>
        <a:lstStyle/>
        <a:p>
          <a:endParaRPr lang="es-ES"/>
        </a:p>
      </dgm:t>
    </dgm:pt>
    <dgm:pt modelId="{1AE38F4D-9274-462B-A817-4B4DF1B4C2B6}">
      <dgm:prSet custT="1"/>
      <dgm:spPr/>
      <dgm:t>
        <a:bodyPr/>
        <a:lstStyle/>
        <a:p>
          <a:r>
            <a:rPr lang="es-ES_tradnl" sz="1200" dirty="0" smtClean="0"/>
            <a:t>Concienciar sobre la importancia de conocer las principales teorías de aprendizaje para entender cómo llevar a la práctica el aprendizaje móvil y ubicuo</a:t>
          </a:r>
          <a:endParaRPr lang="es-ES_tradnl" sz="1200" dirty="0"/>
        </a:p>
      </dgm:t>
    </dgm:pt>
    <dgm:pt modelId="{17516BF4-2A56-4FEE-B59B-231EBD94B572}" type="parTrans" cxnId="{F5E21FC7-2797-4979-9151-632AE41D04CB}">
      <dgm:prSet/>
      <dgm:spPr/>
      <dgm:t>
        <a:bodyPr/>
        <a:lstStyle/>
        <a:p>
          <a:endParaRPr lang="es-ES"/>
        </a:p>
      </dgm:t>
    </dgm:pt>
    <dgm:pt modelId="{3CF28925-A1C9-4F7F-940F-AC5C02CF5146}" type="sibTrans" cxnId="{F5E21FC7-2797-4979-9151-632AE41D04CB}">
      <dgm:prSet/>
      <dgm:spPr/>
      <dgm:t>
        <a:bodyPr/>
        <a:lstStyle/>
        <a:p>
          <a:endParaRPr lang="es-ES"/>
        </a:p>
      </dgm:t>
    </dgm:pt>
    <dgm:pt modelId="{6A31D5E7-6F34-4908-A3FD-A5C973A6EBBC}">
      <dgm:prSet custT="1"/>
      <dgm:spPr/>
      <dgm:t>
        <a:bodyPr/>
        <a:lstStyle/>
        <a:p>
          <a:r>
            <a:rPr lang="es-ES_tradnl" sz="1200" dirty="0" smtClean="0"/>
            <a:t>Mostrar qué es lo que consiguen los alumnos con el aprendizaje móvil y ubicuo</a:t>
          </a:r>
          <a:endParaRPr lang="es-ES_tradnl" sz="1200" dirty="0"/>
        </a:p>
      </dgm:t>
    </dgm:pt>
    <dgm:pt modelId="{D198306A-E41D-4C75-960E-D2161B02804C}" type="parTrans" cxnId="{4AB461D3-F6B6-48E4-BAE5-82E2CA0BB443}">
      <dgm:prSet/>
      <dgm:spPr/>
      <dgm:t>
        <a:bodyPr/>
        <a:lstStyle/>
        <a:p>
          <a:endParaRPr lang="es-ES"/>
        </a:p>
      </dgm:t>
    </dgm:pt>
    <dgm:pt modelId="{86D83E42-AA5E-4A05-824A-CFA7764FE221}" type="sibTrans" cxnId="{4AB461D3-F6B6-48E4-BAE5-82E2CA0BB443}">
      <dgm:prSet/>
      <dgm:spPr/>
      <dgm:t>
        <a:bodyPr/>
        <a:lstStyle/>
        <a:p>
          <a:endParaRPr lang="es-ES"/>
        </a:p>
      </dgm:t>
    </dgm:pt>
    <dgm:pt modelId="{FA8AB10E-C3AD-410E-80FE-E9817843546D}" type="pres">
      <dgm:prSet presAssocID="{CF134C3F-4FEF-451C-8612-15DE4242DD0E}" presName="linear" presStyleCnt="0">
        <dgm:presLayoutVars>
          <dgm:dir/>
          <dgm:animLvl val="lvl"/>
          <dgm:resizeHandles val="exact"/>
        </dgm:presLayoutVars>
      </dgm:prSet>
      <dgm:spPr/>
      <dgm:t>
        <a:bodyPr/>
        <a:lstStyle/>
        <a:p>
          <a:endParaRPr lang="es-ES"/>
        </a:p>
      </dgm:t>
    </dgm:pt>
    <dgm:pt modelId="{AEFA2682-127C-45E9-9FCE-1D649EFD6098}" type="pres">
      <dgm:prSet presAssocID="{33986F4F-4DEE-4C19-940D-1CBEBACEB59F}" presName="parentLin" presStyleCnt="0"/>
      <dgm:spPr/>
      <dgm:t>
        <a:bodyPr/>
        <a:lstStyle/>
        <a:p>
          <a:endParaRPr lang="es-ES"/>
        </a:p>
      </dgm:t>
    </dgm:pt>
    <dgm:pt modelId="{EA9971A2-BD0E-4B39-BEAA-FD5CAB3BE96D}" type="pres">
      <dgm:prSet presAssocID="{33986F4F-4DEE-4C19-940D-1CBEBACEB59F}" presName="parentLeftMargin" presStyleLbl="node1" presStyleIdx="0" presStyleCnt="8"/>
      <dgm:spPr/>
      <dgm:t>
        <a:bodyPr/>
        <a:lstStyle/>
        <a:p>
          <a:endParaRPr lang="es-ES"/>
        </a:p>
      </dgm:t>
    </dgm:pt>
    <dgm:pt modelId="{138F4D5E-F7E9-4005-AC4F-2084DAB5142F}" type="pres">
      <dgm:prSet presAssocID="{33986F4F-4DEE-4C19-940D-1CBEBACEB59F}" presName="parentText" presStyleLbl="node1" presStyleIdx="0" presStyleCnt="8" custScaleX="100163" custScaleY="151383" custLinFactNeighborX="-4178" custLinFactNeighborY="-40148">
        <dgm:presLayoutVars>
          <dgm:chMax val="0"/>
          <dgm:bulletEnabled val="1"/>
        </dgm:presLayoutVars>
      </dgm:prSet>
      <dgm:spPr/>
      <dgm:t>
        <a:bodyPr/>
        <a:lstStyle/>
        <a:p>
          <a:endParaRPr lang="es-ES"/>
        </a:p>
      </dgm:t>
    </dgm:pt>
    <dgm:pt modelId="{D61BC1F2-076E-4795-9AF9-213C2ED80A29}" type="pres">
      <dgm:prSet presAssocID="{33986F4F-4DEE-4C19-940D-1CBEBACEB59F}" presName="negativeSpace" presStyleCnt="0"/>
      <dgm:spPr/>
      <dgm:t>
        <a:bodyPr/>
        <a:lstStyle/>
        <a:p>
          <a:endParaRPr lang="es-ES"/>
        </a:p>
      </dgm:t>
    </dgm:pt>
    <dgm:pt modelId="{8B6A35AA-E247-4F4E-8738-D106074A6819}" type="pres">
      <dgm:prSet presAssocID="{33986F4F-4DEE-4C19-940D-1CBEBACEB59F}" presName="childText" presStyleLbl="conFgAcc1" presStyleIdx="0" presStyleCnt="8" custLinFactNeighborX="-968">
        <dgm:presLayoutVars>
          <dgm:bulletEnabled val="1"/>
        </dgm:presLayoutVars>
      </dgm:prSet>
      <dgm:spPr>
        <a:xfrm>
          <a:off x="0" y="319495"/>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2F460FD0-69C6-4C22-BE3A-25AAA41A41B5}" type="pres">
      <dgm:prSet presAssocID="{C0FBBEA6-1211-4689-B633-F530F246A0F9}" presName="spaceBetweenRectangles" presStyleCnt="0"/>
      <dgm:spPr/>
      <dgm:t>
        <a:bodyPr/>
        <a:lstStyle/>
        <a:p>
          <a:endParaRPr lang="es-ES"/>
        </a:p>
      </dgm:t>
    </dgm:pt>
    <dgm:pt modelId="{5AF0B500-7632-4F7C-8346-59AC7523606C}" type="pres">
      <dgm:prSet presAssocID="{4AC88A2E-6344-4E1B-8A78-F9D31AD0CF42}" presName="parentLin" presStyleCnt="0"/>
      <dgm:spPr/>
    </dgm:pt>
    <dgm:pt modelId="{4C3E0E8D-66A2-4673-A247-FB7FD7B50570}" type="pres">
      <dgm:prSet presAssocID="{4AC88A2E-6344-4E1B-8A78-F9D31AD0CF42}" presName="parentLeftMargin" presStyleLbl="node1" presStyleIdx="0" presStyleCnt="8"/>
      <dgm:spPr/>
      <dgm:t>
        <a:bodyPr/>
        <a:lstStyle/>
        <a:p>
          <a:endParaRPr lang="es-ES"/>
        </a:p>
      </dgm:t>
    </dgm:pt>
    <dgm:pt modelId="{29B4C95C-C4B4-40AE-857E-39502E5C3916}" type="pres">
      <dgm:prSet presAssocID="{4AC88A2E-6344-4E1B-8A78-F9D31AD0CF42}" presName="parentText" presStyleLbl="node1" presStyleIdx="1" presStyleCnt="8" custScaleY="178967">
        <dgm:presLayoutVars>
          <dgm:chMax val="0"/>
          <dgm:bulletEnabled val="1"/>
        </dgm:presLayoutVars>
      </dgm:prSet>
      <dgm:spPr/>
      <dgm:t>
        <a:bodyPr/>
        <a:lstStyle/>
        <a:p>
          <a:endParaRPr lang="es-ES"/>
        </a:p>
      </dgm:t>
    </dgm:pt>
    <dgm:pt modelId="{6301617B-166E-45A6-ACE6-A93AF5F8A145}" type="pres">
      <dgm:prSet presAssocID="{4AC88A2E-6344-4E1B-8A78-F9D31AD0CF42}" presName="negativeSpace" presStyleCnt="0"/>
      <dgm:spPr/>
    </dgm:pt>
    <dgm:pt modelId="{B372C16A-66CC-4334-9504-8F970BDAFB3F}" type="pres">
      <dgm:prSet presAssocID="{4AC88A2E-6344-4E1B-8A78-F9D31AD0CF42}" presName="childText" presStyleLbl="conFgAcc1" presStyleIdx="1" presStyleCnt="8">
        <dgm:presLayoutVars>
          <dgm:bulletEnabled val="1"/>
        </dgm:presLayoutVars>
      </dgm:prSet>
      <dgm:spPr/>
    </dgm:pt>
    <dgm:pt modelId="{838CA451-6D37-44F0-A369-2D60101AFB2A}" type="pres">
      <dgm:prSet presAssocID="{685557A7-B0C2-4200-8072-4A4368A75CA2}" presName="spaceBetweenRectangles" presStyleCnt="0"/>
      <dgm:spPr/>
    </dgm:pt>
    <dgm:pt modelId="{2EE81E8B-F7C1-4633-989A-F7EE24AABFAA}" type="pres">
      <dgm:prSet presAssocID="{E69918B9-3C4E-41AD-99AC-13A76A8A089F}" presName="parentLin" presStyleCnt="0"/>
      <dgm:spPr/>
    </dgm:pt>
    <dgm:pt modelId="{E0CDE3FC-8795-486B-BF9D-CA8BAA5B3773}" type="pres">
      <dgm:prSet presAssocID="{E69918B9-3C4E-41AD-99AC-13A76A8A089F}" presName="parentLeftMargin" presStyleLbl="node1" presStyleIdx="1" presStyleCnt="8"/>
      <dgm:spPr/>
      <dgm:t>
        <a:bodyPr/>
        <a:lstStyle/>
        <a:p>
          <a:endParaRPr lang="es-ES"/>
        </a:p>
      </dgm:t>
    </dgm:pt>
    <dgm:pt modelId="{BC5F7443-8805-49FB-87BE-ADEE6715DB4B}" type="pres">
      <dgm:prSet presAssocID="{E69918B9-3C4E-41AD-99AC-13A76A8A089F}" presName="parentText" presStyleLbl="node1" presStyleIdx="2" presStyleCnt="8">
        <dgm:presLayoutVars>
          <dgm:chMax val="0"/>
          <dgm:bulletEnabled val="1"/>
        </dgm:presLayoutVars>
      </dgm:prSet>
      <dgm:spPr/>
      <dgm:t>
        <a:bodyPr/>
        <a:lstStyle/>
        <a:p>
          <a:endParaRPr lang="es-ES"/>
        </a:p>
      </dgm:t>
    </dgm:pt>
    <dgm:pt modelId="{07592497-39B3-45F7-871D-5A1BFD60B437}" type="pres">
      <dgm:prSet presAssocID="{E69918B9-3C4E-41AD-99AC-13A76A8A089F}" presName="negativeSpace" presStyleCnt="0"/>
      <dgm:spPr/>
    </dgm:pt>
    <dgm:pt modelId="{4961C7DD-095E-4EE7-9DC1-E844F4B588CD}" type="pres">
      <dgm:prSet presAssocID="{E69918B9-3C4E-41AD-99AC-13A76A8A089F}" presName="childText" presStyleLbl="conFgAcc1" presStyleIdx="2" presStyleCnt="8">
        <dgm:presLayoutVars>
          <dgm:bulletEnabled val="1"/>
        </dgm:presLayoutVars>
      </dgm:prSet>
      <dgm:spPr/>
    </dgm:pt>
    <dgm:pt modelId="{332996B8-CB44-47FD-8536-CC6ED936348C}" type="pres">
      <dgm:prSet presAssocID="{ACCDE241-8482-43FE-8A1D-F6E054E92610}" presName="spaceBetweenRectangles" presStyleCnt="0"/>
      <dgm:spPr/>
    </dgm:pt>
    <dgm:pt modelId="{BB8E47CD-D9FC-4551-B0C5-925B8F807348}" type="pres">
      <dgm:prSet presAssocID="{0FC3D34B-0632-40E1-898B-18BD01DFB353}" presName="parentLin" presStyleCnt="0"/>
      <dgm:spPr/>
    </dgm:pt>
    <dgm:pt modelId="{79D733BF-AD0E-4F00-8041-4DD5BD9E7492}" type="pres">
      <dgm:prSet presAssocID="{0FC3D34B-0632-40E1-898B-18BD01DFB353}" presName="parentLeftMargin" presStyleLbl="node1" presStyleIdx="2" presStyleCnt="8"/>
      <dgm:spPr/>
      <dgm:t>
        <a:bodyPr/>
        <a:lstStyle/>
        <a:p>
          <a:endParaRPr lang="es-ES"/>
        </a:p>
      </dgm:t>
    </dgm:pt>
    <dgm:pt modelId="{15D58DBB-283C-4495-8130-2402FA4ACEFB}" type="pres">
      <dgm:prSet presAssocID="{0FC3D34B-0632-40E1-898B-18BD01DFB353}" presName="parentText" presStyleLbl="node1" presStyleIdx="3" presStyleCnt="8" custScaleY="128056">
        <dgm:presLayoutVars>
          <dgm:chMax val="0"/>
          <dgm:bulletEnabled val="1"/>
        </dgm:presLayoutVars>
      </dgm:prSet>
      <dgm:spPr/>
      <dgm:t>
        <a:bodyPr/>
        <a:lstStyle/>
        <a:p>
          <a:endParaRPr lang="es-ES"/>
        </a:p>
      </dgm:t>
    </dgm:pt>
    <dgm:pt modelId="{2F5BF949-CE86-44FB-A882-64177CA023E2}" type="pres">
      <dgm:prSet presAssocID="{0FC3D34B-0632-40E1-898B-18BD01DFB353}" presName="negativeSpace" presStyleCnt="0"/>
      <dgm:spPr/>
    </dgm:pt>
    <dgm:pt modelId="{1357974B-95CC-4201-85A3-7D4198661A35}" type="pres">
      <dgm:prSet presAssocID="{0FC3D34B-0632-40E1-898B-18BD01DFB353}" presName="childText" presStyleLbl="conFgAcc1" presStyleIdx="3" presStyleCnt="8">
        <dgm:presLayoutVars>
          <dgm:bulletEnabled val="1"/>
        </dgm:presLayoutVars>
      </dgm:prSet>
      <dgm:spPr/>
    </dgm:pt>
    <dgm:pt modelId="{3523B069-19D7-4CF7-BAB2-99EC02531A04}" type="pres">
      <dgm:prSet presAssocID="{398F487B-1997-4494-8B4D-5768FE646945}" presName="spaceBetweenRectangles" presStyleCnt="0"/>
      <dgm:spPr/>
    </dgm:pt>
    <dgm:pt modelId="{75C40B0F-6B79-45AF-97FF-002F578970BA}" type="pres">
      <dgm:prSet presAssocID="{D546DF27-B7BE-494A-BE2B-E934DB624880}" presName="parentLin" presStyleCnt="0"/>
      <dgm:spPr/>
    </dgm:pt>
    <dgm:pt modelId="{FC65AD9C-6D06-41B0-9E9F-6992EBEE991B}" type="pres">
      <dgm:prSet presAssocID="{D546DF27-B7BE-494A-BE2B-E934DB624880}" presName="parentLeftMargin" presStyleLbl="node1" presStyleIdx="3" presStyleCnt="8"/>
      <dgm:spPr/>
      <dgm:t>
        <a:bodyPr/>
        <a:lstStyle/>
        <a:p>
          <a:endParaRPr lang="es-ES"/>
        </a:p>
      </dgm:t>
    </dgm:pt>
    <dgm:pt modelId="{E50E6DAB-3D82-4B7D-9FC9-1C631737A102}" type="pres">
      <dgm:prSet presAssocID="{D546DF27-B7BE-494A-BE2B-E934DB624880}" presName="parentText" presStyleLbl="node1" presStyleIdx="4" presStyleCnt="8">
        <dgm:presLayoutVars>
          <dgm:chMax val="0"/>
          <dgm:bulletEnabled val="1"/>
        </dgm:presLayoutVars>
      </dgm:prSet>
      <dgm:spPr/>
      <dgm:t>
        <a:bodyPr/>
        <a:lstStyle/>
        <a:p>
          <a:endParaRPr lang="es-ES"/>
        </a:p>
      </dgm:t>
    </dgm:pt>
    <dgm:pt modelId="{A011C253-355E-4B9A-84E3-C921D07EC14E}" type="pres">
      <dgm:prSet presAssocID="{D546DF27-B7BE-494A-BE2B-E934DB624880}" presName="negativeSpace" presStyleCnt="0"/>
      <dgm:spPr/>
    </dgm:pt>
    <dgm:pt modelId="{1785ED53-6895-415D-A7F5-190AE8A855BC}" type="pres">
      <dgm:prSet presAssocID="{D546DF27-B7BE-494A-BE2B-E934DB624880}" presName="childText" presStyleLbl="conFgAcc1" presStyleIdx="4" presStyleCnt="8">
        <dgm:presLayoutVars>
          <dgm:bulletEnabled val="1"/>
        </dgm:presLayoutVars>
      </dgm:prSet>
      <dgm:spPr/>
    </dgm:pt>
    <dgm:pt modelId="{73A73FC2-9004-4568-ABF2-3D07119BD1F9}" type="pres">
      <dgm:prSet presAssocID="{A6731BD1-C151-4717-9F0E-926B13EA74C7}" presName="spaceBetweenRectangles" presStyleCnt="0"/>
      <dgm:spPr/>
    </dgm:pt>
    <dgm:pt modelId="{F938A319-8F19-415C-8944-EA740B266CAE}" type="pres">
      <dgm:prSet presAssocID="{522185E7-1CD3-4419-A0BC-4EB53940B68E}" presName="parentLin" presStyleCnt="0"/>
      <dgm:spPr/>
    </dgm:pt>
    <dgm:pt modelId="{ED96DD7A-CD44-47CE-8E07-686CBC3DE87F}" type="pres">
      <dgm:prSet presAssocID="{522185E7-1CD3-4419-A0BC-4EB53940B68E}" presName="parentLeftMargin" presStyleLbl="node1" presStyleIdx="4" presStyleCnt="8"/>
      <dgm:spPr/>
      <dgm:t>
        <a:bodyPr/>
        <a:lstStyle/>
        <a:p>
          <a:endParaRPr lang="es-ES"/>
        </a:p>
      </dgm:t>
    </dgm:pt>
    <dgm:pt modelId="{87306D25-81B1-4D79-B705-1343724CEDB4}" type="pres">
      <dgm:prSet presAssocID="{522185E7-1CD3-4419-A0BC-4EB53940B68E}" presName="parentText" presStyleLbl="node1" presStyleIdx="5" presStyleCnt="8">
        <dgm:presLayoutVars>
          <dgm:chMax val="0"/>
          <dgm:bulletEnabled val="1"/>
        </dgm:presLayoutVars>
      </dgm:prSet>
      <dgm:spPr/>
      <dgm:t>
        <a:bodyPr/>
        <a:lstStyle/>
        <a:p>
          <a:endParaRPr lang="es-ES"/>
        </a:p>
      </dgm:t>
    </dgm:pt>
    <dgm:pt modelId="{7FCA7194-2C47-4341-9094-E45202BBABE6}" type="pres">
      <dgm:prSet presAssocID="{522185E7-1CD3-4419-A0BC-4EB53940B68E}" presName="negativeSpace" presStyleCnt="0"/>
      <dgm:spPr/>
    </dgm:pt>
    <dgm:pt modelId="{AB0D6D84-F9FB-4DE4-9A3F-FF93FC9F2161}" type="pres">
      <dgm:prSet presAssocID="{522185E7-1CD3-4419-A0BC-4EB53940B68E}" presName="childText" presStyleLbl="conFgAcc1" presStyleIdx="5" presStyleCnt="8">
        <dgm:presLayoutVars>
          <dgm:bulletEnabled val="1"/>
        </dgm:presLayoutVars>
      </dgm:prSet>
      <dgm:spPr/>
    </dgm:pt>
    <dgm:pt modelId="{16AE266D-90E5-4DDA-AD0B-C357FC686471}" type="pres">
      <dgm:prSet presAssocID="{E8B6896F-BD0D-4EE8-AAAC-95D73989B0EE}" presName="spaceBetweenRectangles" presStyleCnt="0"/>
      <dgm:spPr/>
    </dgm:pt>
    <dgm:pt modelId="{2B10BFB1-279F-415E-8833-E76DCECD5304}" type="pres">
      <dgm:prSet presAssocID="{1AE38F4D-9274-462B-A817-4B4DF1B4C2B6}" presName="parentLin" presStyleCnt="0"/>
      <dgm:spPr/>
    </dgm:pt>
    <dgm:pt modelId="{98F316B8-E19D-4F2A-8236-C3C4369CB301}" type="pres">
      <dgm:prSet presAssocID="{1AE38F4D-9274-462B-A817-4B4DF1B4C2B6}" presName="parentLeftMargin" presStyleLbl="node1" presStyleIdx="5" presStyleCnt="8"/>
      <dgm:spPr/>
      <dgm:t>
        <a:bodyPr/>
        <a:lstStyle/>
        <a:p>
          <a:endParaRPr lang="es-ES"/>
        </a:p>
      </dgm:t>
    </dgm:pt>
    <dgm:pt modelId="{41255893-0E55-4BC2-8784-FB484F130DEA}" type="pres">
      <dgm:prSet presAssocID="{1AE38F4D-9274-462B-A817-4B4DF1B4C2B6}" presName="parentText" presStyleLbl="node1" presStyleIdx="6" presStyleCnt="8" custScaleY="173350">
        <dgm:presLayoutVars>
          <dgm:chMax val="0"/>
          <dgm:bulletEnabled val="1"/>
        </dgm:presLayoutVars>
      </dgm:prSet>
      <dgm:spPr/>
      <dgm:t>
        <a:bodyPr/>
        <a:lstStyle/>
        <a:p>
          <a:endParaRPr lang="es-ES"/>
        </a:p>
      </dgm:t>
    </dgm:pt>
    <dgm:pt modelId="{F6D4E3C4-C857-4A40-8A68-024766316F81}" type="pres">
      <dgm:prSet presAssocID="{1AE38F4D-9274-462B-A817-4B4DF1B4C2B6}" presName="negativeSpace" presStyleCnt="0"/>
      <dgm:spPr/>
    </dgm:pt>
    <dgm:pt modelId="{81E50FB3-89BA-4C22-99CA-1FF7A42340B9}" type="pres">
      <dgm:prSet presAssocID="{1AE38F4D-9274-462B-A817-4B4DF1B4C2B6}" presName="childText" presStyleLbl="conFgAcc1" presStyleIdx="6" presStyleCnt="8">
        <dgm:presLayoutVars>
          <dgm:bulletEnabled val="1"/>
        </dgm:presLayoutVars>
      </dgm:prSet>
      <dgm:spPr/>
    </dgm:pt>
    <dgm:pt modelId="{2A8E1BA4-C8DD-4A24-B310-B8197C82FDF3}" type="pres">
      <dgm:prSet presAssocID="{3CF28925-A1C9-4F7F-940F-AC5C02CF5146}" presName="spaceBetweenRectangles" presStyleCnt="0"/>
      <dgm:spPr/>
    </dgm:pt>
    <dgm:pt modelId="{15957DF8-01D9-4799-98D6-E4285B8F820C}" type="pres">
      <dgm:prSet presAssocID="{6A31D5E7-6F34-4908-A3FD-A5C973A6EBBC}" presName="parentLin" presStyleCnt="0"/>
      <dgm:spPr/>
    </dgm:pt>
    <dgm:pt modelId="{DCBF2B32-705B-4F69-B0CD-C492DE91770C}" type="pres">
      <dgm:prSet presAssocID="{6A31D5E7-6F34-4908-A3FD-A5C973A6EBBC}" presName="parentLeftMargin" presStyleLbl="node1" presStyleIdx="6" presStyleCnt="8"/>
      <dgm:spPr/>
      <dgm:t>
        <a:bodyPr/>
        <a:lstStyle/>
        <a:p>
          <a:endParaRPr lang="es-ES"/>
        </a:p>
      </dgm:t>
    </dgm:pt>
    <dgm:pt modelId="{968F8CCF-7D45-4BAF-961D-18F294A08959}" type="pres">
      <dgm:prSet presAssocID="{6A31D5E7-6F34-4908-A3FD-A5C973A6EBBC}" presName="parentText" presStyleLbl="node1" presStyleIdx="7" presStyleCnt="8" custScaleY="141861">
        <dgm:presLayoutVars>
          <dgm:chMax val="0"/>
          <dgm:bulletEnabled val="1"/>
        </dgm:presLayoutVars>
      </dgm:prSet>
      <dgm:spPr/>
      <dgm:t>
        <a:bodyPr/>
        <a:lstStyle/>
        <a:p>
          <a:endParaRPr lang="es-ES"/>
        </a:p>
      </dgm:t>
    </dgm:pt>
    <dgm:pt modelId="{7DB1A3DE-DC27-457E-9983-7F1221C4DAA4}" type="pres">
      <dgm:prSet presAssocID="{6A31D5E7-6F34-4908-A3FD-A5C973A6EBBC}" presName="negativeSpace" presStyleCnt="0"/>
      <dgm:spPr/>
    </dgm:pt>
    <dgm:pt modelId="{269AA15B-B469-4288-BAE4-B2DE37749D0C}" type="pres">
      <dgm:prSet presAssocID="{6A31D5E7-6F34-4908-A3FD-A5C973A6EBBC}" presName="childText" presStyleLbl="conFgAcc1" presStyleIdx="7" presStyleCnt="8">
        <dgm:presLayoutVars>
          <dgm:bulletEnabled val="1"/>
        </dgm:presLayoutVars>
      </dgm:prSet>
      <dgm:spPr/>
    </dgm:pt>
  </dgm:ptLst>
  <dgm:cxnLst>
    <dgm:cxn modelId="{8E673D94-8923-4409-8198-2EF78B2759D4}" type="presOf" srcId="{522185E7-1CD3-4419-A0BC-4EB53940B68E}" destId="{ED96DD7A-CD44-47CE-8E07-686CBC3DE87F}" srcOrd="0" destOrd="0" presId="urn:microsoft.com/office/officeart/2005/8/layout/list1"/>
    <dgm:cxn modelId="{51F9A50D-5440-4353-936B-90C93C860E4B}" type="presOf" srcId="{D546DF27-B7BE-494A-BE2B-E934DB624880}" destId="{E50E6DAB-3D82-4B7D-9FC9-1C631737A102}" srcOrd="1" destOrd="0" presId="urn:microsoft.com/office/officeart/2005/8/layout/list1"/>
    <dgm:cxn modelId="{A7AB262F-DF06-4F1D-B277-B68B41519C71}" srcId="{CF134C3F-4FEF-451C-8612-15DE4242DD0E}" destId="{0FC3D34B-0632-40E1-898B-18BD01DFB353}" srcOrd="3" destOrd="0" parTransId="{7591205F-1068-430F-94A8-67BE64F0FC16}" sibTransId="{398F487B-1997-4494-8B4D-5768FE646945}"/>
    <dgm:cxn modelId="{7C353FDF-AA62-45DF-914A-B516577CF639}" type="presOf" srcId="{E69918B9-3C4E-41AD-99AC-13A76A8A089F}" destId="{E0CDE3FC-8795-486B-BF9D-CA8BAA5B3773}" srcOrd="0" destOrd="0" presId="urn:microsoft.com/office/officeart/2005/8/layout/list1"/>
    <dgm:cxn modelId="{656E38A5-0315-43EC-90E1-A2261C7EB2EB}" srcId="{CF134C3F-4FEF-451C-8612-15DE4242DD0E}" destId="{E69918B9-3C4E-41AD-99AC-13A76A8A089F}" srcOrd="2" destOrd="0" parTransId="{A5269547-4DD7-4CC7-B6FB-F16F80DCEDDF}" sibTransId="{ACCDE241-8482-43FE-8A1D-F6E054E92610}"/>
    <dgm:cxn modelId="{C85E1CAD-A2F0-4555-A663-9FB1C7777D52}" type="presOf" srcId="{33986F4F-4DEE-4C19-940D-1CBEBACEB59F}" destId="{138F4D5E-F7E9-4005-AC4F-2084DAB5142F}" srcOrd="1" destOrd="0" presId="urn:microsoft.com/office/officeart/2005/8/layout/list1"/>
    <dgm:cxn modelId="{CB953D6B-AE08-4FBB-B95A-B4676B7E4A24}" type="presOf" srcId="{D546DF27-B7BE-494A-BE2B-E934DB624880}" destId="{FC65AD9C-6D06-41B0-9E9F-6992EBEE991B}" srcOrd="0" destOrd="0" presId="urn:microsoft.com/office/officeart/2005/8/layout/list1"/>
    <dgm:cxn modelId="{F006B596-5519-4E51-AC55-7917D6889D66}" type="presOf" srcId="{522185E7-1CD3-4419-A0BC-4EB53940B68E}" destId="{87306D25-81B1-4D79-B705-1343724CEDB4}" srcOrd="1" destOrd="0" presId="urn:microsoft.com/office/officeart/2005/8/layout/list1"/>
    <dgm:cxn modelId="{FCC84713-49DE-46C4-8A86-7D8C906C7ADE}" type="presOf" srcId="{E69918B9-3C4E-41AD-99AC-13A76A8A089F}" destId="{BC5F7443-8805-49FB-87BE-ADEE6715DB4B}" srcOrd="1" destOrd="0" presId="urn:microsoft.com/office/officeart/2005/8/layout/list1"/>
    <dgm:cxn modelId="{18DF42FA-9C5F-4777-9C90-B48C85D27D69}" type="presOf" srcId="{6A31D5E7-6F34-4908-A3FD-A5C973A6EBBC}" destId="{DCBF2B32-705B-4F69-B0CD-C492DE91770C}" srcOrd="0" destOrd="0" presId="urn:microsoft.com/office/officeart/2005/8/layout/list1"/>
    <dgm:cxn modelId="{594A4E00-59AB-455E-9A6E-FFCCE47B38C9}" type="presOf" srcId="{1AE38F4D-9274-462B-A817-4B4DF1B4C2B6}" destId="{41255893-0E55-4BC2-8784-FB484F130DEA}" srcOrd="1" destOrd="0" presId="urn:microsoft.com/office/officeart/2005/8/layout/list1"/>
    <dgm:cxn modelId="{091EE134-D679-47B5-809E-22BB539222B4}" type="presOf" srcId="{0FC3D34B-0632-40E1-898B-18BD01DFB353}" destId="{15D58DBB-283C-4495-8130-2402FA4ACEFB}" srcOrd="1" destOrd="0" presId="urn:microsoft.com/office/officeart/2005/8/layout/list1"/>
    <dgm:cxn modelId="{97BE4C39-4D4B-427F-80F5-CF0BF3277B2B}" type="presOf" srcId="{CF134C3F-4FEF-451C-8612-15DE4242DD0E}" destId="{FA8AB10E-C3AD-410E-80FE-E9817843546D}" srcOrd="0" destOrd="0" presId="urn:microsoft.com/office/officeart/2005/8/layout/list1"/>
    <dgm:cxn modelId="{F3962FA8-FE11-46A4-9CBE-CC8FB35BBB0E}" type="presOf" srcId="{4AC88A2E-6344-4E1B-8A78-F9D31AD0CF42}" destId="{29B4C95C-C4B4-40AE-857E-39502E5C3916}" srcOrd="1" destOrd="0" presId="urn:microsoft.com/office/officeart/2005/8/layout/list1"/>
    <dgm:cxn modelId="{4AB461D3-F6B6-48E4-BAE5-82E2CA0BB443}" srcId="{CF134C3F-4FEF-451C-8612-15DE4242DD0E}" destId="{6A31D5E7-6F34-4908-A3FD-A5C973A6EBBC}" srcOrd="7" destOrd="0" parTransId="{D198306A-E41D-4C75-960E-D2161B02804C}" sibTransId="{86D83E42-AA5E-4A05-824A-CFA7764FE221}"/>
    <dgm:cxn modelId="{4961B30F-8816-4B0E-B52C-8E031754AC8F}" type="presOf" srcId="{4AC88A2E-6344-4E1B-8A78-F9D31AD0CF42}" destId="{4C3E0E8D-66A2-4673-A247-FB7FD7B50570}" srcOrd="0" destOrd="0" presId="urn:microsoft.com/office/officeart/2005/8/layout/list1"/>
    <dgm:cxn modelId="{50826691-C5A6-4ED1-AA12-114064F44A12}" srcId="{CF134C3F-4FEF-451C-8612-15DE4242DD0E}" destId="{522185E7-1CD3-4419-A0BC-4EB53940B68E}" srcOrd="5" destOrd="0" parTransId="{D56EC182-CB5B-4CCB-B60B-CF82420AE8B7}" sibTransId="{E8B6896F-BD0D-4EE8-AAAC-95D73989B0EE}"/>
    <dgm:cxn modelId="{F5E21FC7-2797-4979-9151-632AE41D04CB}" srcId="{CF134C3F-4FEF-451C-8612-15DE4242DD0E}" destId="{1AE38F4D-9274-462B-A817-4B4DF1B4C2B6}" srcOrd="6" destOrd="0" parTransId="{17516BF4-2A56-4FEE-B59B-231EBD94B572}" sibTransId="{3CF28925-A1C9-4F7F-940F-AC5C02CF5146}"/>
    <dgm:cxn modelId="{CDBF95C4-1E30-4ABD-B281-0E819306FDAA}" srcId="{CF134C3F-4FEF-451C-8612-15DE4242DD0E}" destId="{33986F4F-4DEE-4C19-940D-1CBEBACEB59F}" srcOrd="0" destOrd="0" parTransId="{6E2112FB-E9AC-4087-A25E-20A6E3CC42CB}" sibTransId="{C0FBBEA6-1211-4689-B633-F530F246A0F9}"/>
    <dgm:cxn modelId="{67511A88-D458-4A5E-A9CC-98BD4DADA3D1}" type="presOf" srcId="{0FC3D34B-0632-40E1-898B-18BD01DFB353}" destId="{79D733BF-AD0E-4F00-8041-4DD5BD9E7492}" srcOrd="0" destOrd="0" presId="urn:microsoft.com/office/officeart/2005/8/layout/list1"/>
    <dgm:cxn modelId="{D1227177-6522-4275-9B61-83F8FB91EE6E}" type="presOf" srcId="{1AE38F4D-9274-462B-A817-4B4DF1B4C2B6}" destId="{98F316B8-E19D-4F2A-8236-C3C4369CB301}" srcOrd="0" destOrd="0" presId="urn:microsoft.com/office/officeart/2005/8/layout/list1"/>
    <dgm:cxn modelId="{D615493C-C03F-4320-9428-15C3E38A3804}" type="presOf" srcId="{33986F4F-4DEE-4C19-940D-1CBEBACEB59F}" destId="{EA9971A2-BD0E-4B39-BEAA-FD5CAB3BE96D}" srcOrd="0" destOrd="0" presId="urn:microsoft.com/office/officeart/2005/8/layout/list1"/>
    <dgm:cxn modelId="{371F89EB-D416-4549-A37F-6CCEAEB23F09}" srcId="{CF134C3F-4FEF-451C-8612-15DE4242DD0E}" destId="{4AC88A2E-6344-4E1B-8A78-F9D31AD0CF42}" srcOrd="1" destOrd="0" parTransId="{0A2595DA-7D80-4CAF-83BF-2E566198C25E}" sibTransId="{685557A7-B0C2-4200-8072-4A4368A75CA2}"/>
    <dgm:cxn modelId="{DCFC55DE-0BCF-4038-9B3E-3EEB98C10711}" srcId="{CF134C3F-4FEF-451C-8612-15DE4242DD0E}" destId="{D546DF27-B7BE-494A-BE2B-E934DB624880}" srcOrd="4" destOrd="0" parTransId="{62126646-53DC-41D0-B671-3409F274B89D}" sibTransId="{A6731BD1-C151-4717-9F0E-926B13EA74C7}"/>
    <dgm:cxn modelId="{4430C93D-B650-496D-9607-94EF258FC0E9}" type="presOf" srcId="{6A31D5E7-6F34-4908-A3FD-A5C973A6EBBC}" destId="{968F8CCF-7D45-4BAF-961D-18F294A08959}" srcOrd="1" destOrd="0" presId="urn:microsoft.com/office/officeart/2005/8/layout/list1"/>
    <dgm:cxn modelId="{0DB40155-48AF-4A9E-92A0-145130FE73DE}" type="presParOf" srcId="{FA8AB10E-C3AD-410E-80FE-E9817843546D}" destId="{AEFA2682-127C-45E9-9FCE-1D649EFD6098}" srcOrd="0" destOrd="0" presId="urn:microsoft.com/office/officeart/2005/8/layout/list1"/>
    <dgm:cxn modelId="{A94A074B-9684-47D4-B8F4-6ED759970B2E}" type="presParOf" srcId="{AEFA2682-127C-45E9-9FCE-1D649EFD6098}" destId="{EA9971A2-BD0E-4B39-BEAA-FD5CAB3BE96D}" srcOrd="0" destOrd="0" presId="urn:microsoft.com/office/officeart/2005/8/layout/list1"/>
    <dgm:cxn modelId="{086CB4DD-5735-4987-BD28-2AD5169AD313}" type="presParOf" srcId="{AEFA2682-127C-45E9-9FCE-1D649EFD6098}" destId="{138F4D5E-F7E9-4005-AC4F-2084DAB5142F}" srcOrd="1" destOrd="0" presId="urn:microsoft.com/office/officeart/2005/8/layout/list1"/>
    <dgm:cxn modelId="{1AAABD24-916C-4FBB-B034-854D8E8BACE0}" type="presParOf" srcId="{FA8AB10E-C3AD-410E-80FE-E9817843546D}" destId="{D61BC1F2-076E-4795-9AF9-213C2ED80A29}" srcOrd="1" destOrd="0" presId="urn:microsoft.com/office/officeart/2005/8/layout/list1"/>
    <dgm:cxn modelId="{9DA0FBC1-BA47-4540-8692-3B0EF2AD67B5}" type="presParOf" srcId="{FA8AB10E-C3AD-410E-80FE-E9817843546D}" destId="{8B6A35AA-E247-4F4E-8738-D106074A6819}" srcOrd="2" destOrd="0" presId="urn:microsoft.com/office/officeart/2005/8/layout/list1"/>
    <dgm:cxn modelId="{CB25D13D-1306-4B29-BDFB-D5BE6926E235}" type="presParOf" srcId="{FA8AB10E-C3AD-410E-80FE-E9817843546D}" destId="{2F460FD0-69C6-4C22-BE3A-25AAA41A41B5}" srcOrd="3" destOrd="0" presId="urn:microsoft.com/office/officeart/2005/8/layout/list1"/>
    <dgm:cxn modelId="{A2AAAB58-AA96-4E55-A020-F9FC6D42999F}" type="presParOf" srcId="{FA8AB10E-C3AD-410E-80FE-E9817843546D}" destId="{5AF0B500-7632-4F7C-8346-59AC7523606C}" srcOrd="4" destOrd="0" presId="urn:microsoft.com/office/officeart/2005/8/layout/list1"/>
    <dgm:cxn modelId="{1DF26A67-D29A-41EA-BF76-45179F9DEA5A}" type="presParOf" srcId="{5AF0B500-7632-4F7C-8346-59AC7523606C}" destId="{4C3E0E8D-66A2-4673-A247-FB7FD7B50570}" srcOrd="0" destOrd="0" presId="urn:microsoft.com/office/officeart/2005/8/layout/list1"/>
    <dgm:cxn modelId="{6B1F235D-7D47-4776-B1B5-A4E30E26D2E0}" type="presParOf" srcId="{5AF0B500-7632-4F7C-8346-59AC7523606C}" destId="{29B4C95C-C4B4-40AE-857E-39502E5C3916}" srcOrd="1" destOrd="0" presId="urn:microsoft.com/office/officeart/2005/8/layout/list1"/>
    <dgm:cxn modelId="{D12B0C09-BB09-49F9-B121-CE305767BAEB}" type="presParOf" srcId="{FA8AB10E-C3AD-410E-80FE-E9817843546D}" destId="{6301617B-166E-45A6-ACE6-A93AF5F8A145}" srcOrd="5" destOrd="0" presId="urn:microsoft.com/office/officeart/2005/8/layout/list1"/>
    <dgm:cxn modelId="{95029A29-03A2-4E72-9537-259F87FE456C}" type="presParOf" srcId="{FA8AB10E-C3AD-410E-80FE-E9817843546D}" destId="{B372C16A-66CC-4334-9504-8F970BDAFB3F}" srcOrd="6" destOrd="0" presId="urn:microsoft.com/office/officeart/2005/8/layout/list1"/>
    <dgm:cxn modelId="{05C8E371-1DEC-469B-9581-AF9F4486E5B5}" type="presParOf" srcId="{FA8AB10E-C3AD-410E-80FE-E9817843546D}" destId="{838CA451-6D37-44F0-A369-2D60101AFB2A}" srcOrd="7" destOrd="0" presId="urn:microsoft.com/office/officeart/2005/8/layout/list1"/>
    <dgm:cxn modelId="{27EEF38C-CE95-496A-8F54-2F1AAD8C68C7}" type="presParOf" srcId="{FA8AB10E-C3AD-410E-80FE-E9817843546D}" destId="{2EE81E8B-F7C1-4633-989A-F7EE24AABFAA}" srcOrd="8" destOrd="0" presId="urn:microsoft.com/office/officeart/2005/8/layout/list1"/>
    <dgm:cxn modelId="{05F92F29-3B74-43CD-A092-27D58C97134B}" type="presParOf" srcId="{2EE81E8B-F7C1-4633-989A-F7EE24AABFAA}" destId="{E0CDE3FC-8795-486B-BF9D-CA8BAA5B3773}" srcOrd="0" destOrd="0" presId="urn:microsoft.com/office/officeart/2005/8/layout/list1"/>
    <dgm:cxn modelId="{F2DCCB88-2E82-4434-8B76-2618EB11A535}" type="presParOf" srcId="{2EE81E8B-F7C1-4633-989A-F7EE24AABFAA}" destId="{BC5F7443-8805-49FB-87BE-ADEE6715DB4B}" srcOrd="1" destOrd="0" presId="urn:microsoft.com/office/officeart/2005/8/layout/list1"/>
    <dgm:cxn modelId="{A653B71D-E7B5-4347-A0B0-F3CDC168BD89}" type="presParOf" srcId="{FA8AB10E-C3AD-410E-80FE-E9817843546D}" destId="{07592497-39B3-45F7-871D-5A1BFD60B437}" srcOrd="9" destOrd="0" presId="urn:microsoft.com/office/officeart/2005/8/layout/list1"/>
    <dgm:cxn modelId="{129DC1A5-CE5D-405C-BD0F-F9E7D7678875}" type="presParOf" srcId="{FA8AB10E-C3AD-410E-80FE-E9817843546D}" destId="{4961C7DD-095E-4EE7-9DC1-E844F4B588CD}" srcOrd="10" destOrd="0" presId="urn:microsoft.com/office/officeart/2005/8/layout/list1"/>
    <dgm:cxn modelId="{90D76EA9-D076-4345-B316-D5BEBCCD7AB4}" type="presParOf" srcId="{FA8AB10E-C3AD-410E-80FE-E9817843546D}" destId="{332996B8-CB44-47FD-8536-CC6ED936348C}" srcOrd="11" destOrd="0" presId="urn:microsoft.com/office/officeart/2005/8/layout/list1"/>
    <dgm:cxn modelId="{D7BCBF12-D326-4D51-9FA7-1069B2C1323B}" type="presParOf" srcId="{FA8AB10E-C3AD-410E-80FE-E9817843546D}" destId="{BB8E47CD-D9FC-4551-B0C5-925B8F807348}" srcOrd="12" destOrd="0" presId="urn:microsoft.com/office/officeart/2005/8/layout/list1"/>
    <dgm:cxn modelId="{85344391-B246-4784-8A54-DAAFD5F4A437}" type="presParOf" srcId="{BB8E47CD-D9FC-4551-B0C5-925B8F807348}" destId="{79D733BF-AD0E-4F00-8041-4DD5BD9E7492}" srcOrd="0" destOrd="0" presId="urn:microsoft.com/office/officeart/2005/8/layout/list1"/>
    <dgm:cxn modelId="{08702ECA-F16E-45B4-9E39-228A12ECB258}" type="presParOf" srcId="{BB8E47CD-D9FC-4551-B0C5-925B8F807348}" destId="{15D58DBB-283C-4495-8130-2402FA4ACEFB}" srcOrd="1" destOrd="0" presId="urn:microsoft.com/office/officeart/2005/8/layout/list1"/>
    <dgm:cxn modelId="{831E648B-CFCE-42DB-8670-2AFC7381EB08}" type="presParOf" srcId="{FA8AB10E-C3AD-410E-80FE-E9817843546D}" destId="{2F5BF949-CE86-44FB-A882-64177CA023E2}" srcOrd="13" destOrd="0" presId="urn:microsoft.com/office/officeart/2005/8/layout/list1"/>
    <dgm:cxn modelId="{E158191E-CFC2-4C17-9FF1-727B3E23302C}" type="presParOf" srcId="{FA8AB10E-C3AD-410E-80FE-E9817843546D}" destId="{1357974B-95CC-4201-85A3-7D4198661A35}" srcOrd="14" destOrd="0" presId="urn:microsoft.com/office/officeart/2005/8/layout/list1"/>
    <dgm:cxn modelId="{7D457FE7-39F1-4191-A90B-D45E7A9531D0}" type="presParOf" srcId="{FA8AB10E-C3AD-410E-80FE-E9817843546D}" destId="{3523B069-19D7-4CF7-BAB2-99EC02531A04}" srcOrd="15" destOrd="0" presId="urn:microsoft.com/office/officeart/2005/8/layout/list1"/>
    <dgm:cxn modelId="{BC0AF17D-2ADC-45A6-8B49-29B060414819}" type="presParOf" srcId="{FA8AB10E-C3AD-410E-80FE-E9817843546D}" destId="{75C40B0F-6B79-45AF-97FF-002F578970BA}" srcOrd="16" destOrd="0" presId="urn:microsoft.com/office/officeart/2005/8/layout/list1"/>
    <dgm:cxn modelId="{1082ECD8-6527-4E7B-853B-D0D0A7D13C4A}" type="presParOf" srcId="{75C40B0F-6B79-45AF-97FF-002F578970BA}" destId="{FC65AD9C-6D06-41B0-9E9F-6992EBEE991B}" srcOrd="0" destOrd="0" presId="urn:microsoft.com/office/officeart/2005/8/layout/list1"/>
    <dgm:cxn modelId="{B1DEA7FD-ED2C-46F4-B504-0CA6A81416B4}" type="presParOf" srcId="{75C40B0F-6B79-45AF-97FF-002F578970BA}" destId="{E50E6DAB-3D82-4B7D-9FC9-1C631737A102}" srcOrd="1" destOrd="0" presId="urn:microsoft.com/office/officeart/2005/8/layout/list1"/>
    <dgm:cxn modelId="{3ACCB816-5558-4F7E-B78D-D9A31A8120F6}" type="presParOf" srcId="{FA8AB10E-C3AD-410E-80FE-E9817843546D}" destId="{A011C253-355E-4B9A-84E3-C921D07EC14E}" srcOrd="17" destOrd="0" presId="urn:microsoft.com/office/officeart/2005/8/layout/list1"/>
    <dgm:cxn modelId="{0F18C945-54A1-45EE-AFBC-97EA6F07C65E}" type="presParOf" srcId="{FA8AB10E-C3AD-410E-80FE-E9817843546D}" destId="{1785ED53-6895-415D-A7F5-190AE8A855BC}" srcOrd="18" destOrd="0" presId="urn:microsoft.com/office/officeart/2005/8/layout/list1"/>
    <dgm:cxn modelId="{E9908F0D-BDC4-4B50-8841-D18FC1BDC2D9}" type="presParOf" srcId="{FA8AB10E-C3AD-410E-80FE-E9817843546D}" destId="{73A73FC2-9004-4568-ABF2-3D07119BD1F9}" srcOrd="19" destOrd="0" presId="urn:microsoft.com/office/officeart/2005/8/layout/list1"/>
    <dgm:cxn modelId="{9EC1DB9B-61C5-4036-97C4-215EBFD1619B}" type="presParOf" srcId="{FA8AB10E-C3AD-410E-80FE-E9817843546D}" destId="{F938A319-8F19-415C-8944-EA740B266CAE}" srcOrd="20" destOrd="0" presId="urn:microsoft.com/office/officeart/2005/8/layout/list1"/>
    <dgm:cxn modelId="{51901AF8-AE7D-481D-BA32-7CF1A7D091CE}" type="presParOf" srcId="{F938A319-8F19-415C-8944-EA740B266CAE}" destId="{ED96DD7A-CD44-47CE-8E07-686CBC3DE87F}" srcOrd="0" destOrd="0" presId="urn:microsoft.com/office/officeart/2005/8/layout/list1"/>
    <dgm:cxn modelId="{2607226D-1A5F-4B59-BB11-B854E5661FD3}" type="presParOf" srcId="{F938A319-8F19-415C-8944-EA740B266CAE}" destId="{87306D25-81B1-4D79-B705-1343724CEDB4}" srcOrd="1" destOrd="0" presId="urn:microsoft.com/office/officeart/2005/8/layout/list1"/>
    <dgm:cxn modelId="{1C6B3D1C-986E-46B5-A445-05D1BD9FC0BB}" type="presParOf" srcId="{FA8AB10E-C3AD-410E-80FE-E9817843546D}" destId="{7FCA7194-2C47-4341-9094-E45202BBABE6}" srcOrd="21" destOrd="0" presId="urn:microsoft.com/office/officeart/2005/8/layout/list1"/>
    <dgm:cxn modelId="{96B5A43F-A2D6-4554-941F-89B329B84B12}" type="presParOf" srcId="{FA8AB10E-C3AD-410E-80FE-E9817843546D}" destId="{AB0D6D84-F9FB-4DE4-9A3F-FF93FC9F2161}" srcOrd="22" destOrd="0" presId="urn:microsoft.com/office/officeart/2005/8/layout/list1"/>
    <dgm:cxn modelId="{D23F87D7-4B38-4793-BECF-F86530620DE3}" type="presParOf" srcId="{FA8AB10E-C3AD-410E-80FE-E9817843546D}" destId="{16AE266D-90E5-4DDA-AD0B-C357FC686471}" srcOrd="23" destOrd="0" presId="urn:microsoft.com/office/officeart/2005/8/layout/list1"/>
    <dgm:cxn modelId="{87FE222B-F90A-48B0-9401-EA55F8073D5F}" type="presParOf" srcId="{FA8AB10E-C3AD-410E-80FE-E9817843546D}" destId="{2B10BFB1-279F-415E-8833-E76DCECD5304}" srcOrd="24" destOrd="0" presId="urn:microsoft.com/office/officeart/2005/8/layout/list1"/>
    <dgm:cxn modelId="{F78EEE41-3FB8-406C-AF12-C8F2771989D3}" type="presParOf" srcId="{2B10BFB1-279F-415E-8833-E76DCECD5304}" destId="{98F316B8-E19D-4F2A-8236-C3C4369CB301}" srcOrd="0" destOrd="0" presId="urn:microsoft.com/office/officeart/2005/8/layout/list1"/>
    <dgm:cxn modelId="{C567232C-71A2-480E-A56B-37E13CA87DE6}" type="presParOf" srcId="{2B10BFB1-279F-415E-8833-E76DCECD5304}" destId="{41255893-0E55-4BC2-8784-FB484F130DEA}" srcOrd="1" destOrd="0" presId="urn:microsoft.com/office/officeart/2005/8/layout/list1"/>
    <dgm:cxn modelId="{BFFEF425-DD22-46AE-A700-E9CA3CF646C6}" type="presParOf" srcId="{FA8AB10E-C3AD-410E-80FE-E9817843546D}" destId="{F6D4E3C4-C857-4A40-8A68-024766316F81}" srcOrd="25" destOrd="0" presId="urn:microsoft.com/office/officeart/2005/8/layout/list1"/>
    <dgm:cxn modelId="{B9BB9389-D931-4C66-A041-908D9F8D25DB}" type="presParOf" srcId="{FA8AB10E-C3AD-410E-80FE-E9817843546D}" destId="{81E50FB3-89BA-4C22-99CA-1FF7A42340B9}" srcOrd="26" destOrd="0" presId="urn:microsoft.com/office/officeart/2005/8/layout/list1"/>
    <dgm:cxn modelId="{B8AB14FF-BDD4-45FD-9394-61690B41BD5B}" type="presParOf" srcId="{FA8AB10E-C3AD-410E-80FE-E9817843546D}" destId="{2A8E1BA4-C8DD-4A24-B310-B8197C82FDF3}" srcOrd="27" destOrd="0" presId="urn:microsoft.com/office/officeart/2005/8/layout/list1"/>
    <dgm:cxn modelId="{E7986138-1FBB-47F5-88DF-40B5874D357E}" type="presParOf" srcId="{FA8AB10E-C3AD-410E-80FE-E9817843546D}" destId="{15957DF8-01D9-4799-98D6-E4285B8F820C}" srcOrd="28" destOrd="0" presId="urn:microsoft.com/office/officeart/2005/8/layout/list1"/>
    <dgm:cxn modelId="{08B6FBBD-27A8-451B-A4BE-7BF6E5C6B42F}" type="presParOf" srcId="{15957DF8-01D9-4799-98D6-E4285B8F820C}" destId="{DCBF2B32-705B-4F69-B0CD-C492DE91770C}" srcOrd="0" destOrd="0" presId="urn:microsoft.com/office/officeart/2005/8/layout/list1"/>
    <dgm:cxn modelId="{31B12F40-1858-4913-82A0-84AA98EB4A2D}" type="presParOf" srcId="{15957DF8-01D9-4799-98D6-E4285B8F820C}" destId="{968F8CCF-7D45-4BAF-961D-18F294A08959}" srcOrd="1" destOrd="0" presId="urn:microsoft.com/office/officeart/2005/8/layout/list1"/>
    <dgm:cxn modelId="{E272F680-6045-4C6F-89C0-5DA423946C7F}" type="presParOf" srcId="{FA8AB10E-C3AD-410E-80FE-E9817843546D}" destId="{7DB1A3DE-DC27-457E-9983-7F1221C4DAA4}" srcOrd="29" destOrd="0" presId="urn:microsoft.com/office/officeart/2005/8/layout/list1"/>
    <dgm:cxn modelId="{1A626AFF-21B4-4BBB-820C-B64D328A9C73}" type="presParOf" srcId="{FA8AB10E-C3AD-410E-80FE-E9817843546D}" destId="{269AA15B-B469-4288-BAE4-B2DE37749D0C}"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A768612-E204-4A77-A42B-781012D9DC96}" type="doc">
      <dgm:prSet loTypeId="urn:microsoft.com/office/officeart/2005/8/layout/gear1" loCatId="process" qsTypeId="urn:microsoft.com/office/officeart/2005/8/quickstyle/simple1" qsCatId="simple" csTypeId="urn:microsoft.com/office/officeart/2005/8/colors/colorful2" csCatId="colorful" phldr="1"/>
      <dgm:spPr/>
    </dgm:pt>
    <dgm:pt modelId="{CBADE1DC-8A37-4B68-9073-B9B4C5E93E17}">
      <dgm:prSet phldrT="[Texto]" custT="1"/>
      <dgm:spPr>
        <a:solidFill>
          <a:schemeClr val="tx1">
            <a:lumMod val="95000"/>
            <a:lumOff val="5000"/>
          </a:schemeClr>
        </a:solidFill>
      </dgm:spPr>
      <dgm:t>
        <a:bodyPr/>
        <a:lstStyle/>
        <a:p>
          <a:r>
            <a:rPr lang="es-ES" sz="2400" dirty="0" smtClean="0"/>
            <a:t>3º</a:t>
          </a:r>
          <a:endParaRPr lang="es-ES" sz="2400" dirty="0"/>
        </a:p>
      </dgm:t>
    </dgm:pt>
    <dgm:pt modelId="{1D28B245-7189-49A7-892C-CD4806630E29}" type="parTrans" cxnId="{BC9380E7-C8E1-4AA7-B88E-E17D3E001000}">
      <dgm:prSet/>
      <dgm:spPr/>
      <dgm:t>
        <a:bodyPr/>
        <a:lstStyle/>
        <a:p>
          <a:endParaRPr lang="es-ES"/>
        </a:p>
      </dgm:t>
    </dgm:pt>
    <dgm:pt modelId="{15BC9954-B08E-4522-A60A-E325603AC162}" type="sibTrans" cxnId="{BC9380E7-C8E1-4AA7-B88E-E17D3E001000}">
      <dgm:prSet/>
      <dgm:spPr>
        <a:solidFill>
          <a:schemeClr val="tx1">
            <a:lumMod val="95000"/>
            <a:lumOff val="5000"/>
          </a:schemeClr>
        </a:solidFill>
      </dgm:spPr>
      <dgm:t>
        <a:bodyPr/>
        <a:lstStyle/>
        <a:p>
          <a:endParaRPr lang="es-ES"/>
        </a:p>
      </dgm:t>
    </dgm:pt>
    <dgm:pt modelId="{B21A49BC-C0DD-4C1A-8DA4-5353C61EEEB7}">
      <dgm:prSet phldrT="[Texto]" custT="1"/>
      <dgm:spPr>
        <a:solidFill>
          <a:schemeClr val="bg1">
            <a:lumMod val="65000"/>
          </a:schemeClr>
        </a:solidFill>
      </dgm:spPr>
      <dgm:t>
        <a:bodyPr/>
        <a:lstStyle/>
        <a:p>
          <a:r>
            <a:rPr lang="es-ES" sz="2400" dirty="0" smtClean="0"/>
            <a:t>2º</a:t>
          </a:r>
          <a:endParaRPr lang="es-ES" sz="2400" dirty="0"/>
        </a:p>
      </dgm:t>
    </dgm:pt>
    <dgm:pt modelId="{B772D6D8-38A4-42CB-BDED-3CEE721784E5}" type="parTrans" cxnId="{A76E83A6-A524-4DF6-AE88-3461596A9D9A}">
      <dgm:prSet/>
      <dgm:spPr/>
      <dgm:t>
        <a:bodyPr/>
        <a:lstStyle/>
        <a:p>
          <a:endParaRPr lang="es-ES"/>
        </a:p>
      </dgm:t>
    </dgm:pt>
    <dgm:pt modelId="{1C4ABBB5-7C7A-4310-A305-A8840F75F046}" type="sibTrans" cxnId="{A76E83A6-A524-4DF6-AE88-3461596A9D9A}">
      <dgm:prSet/>
      <dgm:spPr>
        <a:solidFill>
          <a:schemeClr val="bg1">
            <a:lumMod val="65000"/>
          </a:schemeClr>
        </a:solidFill>
      </dgm:spPr>
      <dgm:t>
        <a:bodyPr/>
        <a:lstStyle/>
        <a:p>
          <a:endParaRPr lang="es-ES"/>
        </a:p>
      </dgm:t>
    </dgm:pt>
    <dgm:pt modelId="{831CF338-B817-498A-97D9-6C5C4430C8AB}">
      <dgm:prSet phldrT="[Texto]" custT="1"/>
      <dgm:spPr>
        <a:solidFill>
          <a:srgbClr val="C00000"/>
        </a:solidFill>
      </dgm:spPr>
      <dgm:t>
        <a:bodyPr/>
        <a:lstStyle/>
        <a:p>
          <a:r>
            <a:rPr lang="es-ES" sz="2400" dirty="0" smtClean="0"/>
            <a:t>1º</a:t>
          </a:r>
          <a:endParaRPr lang="es-ES" sz="2400" dirty="0"/>
        </a:p>
      </dgm:t>
    </dgm:pt>
    <dgm:pt modelId="{5FACB7CA-3447-4413-8FEE-84D2F7CBDF5B}" type="sibTrans" cxnId="{EC223B6E-3265-4491-A878-6D4160E4FD65}">
      <dgm:prSet/>
      <dgm:spPr>
        <a:solidFill>
          <a:srgbClr val="C00000"/>
        </a:solidFill>
      </dgm:spPr>
      <dgm:t>
        <a:bodyPr/>
        <a:lstStyle/>
        <a:p>
          <a:endParaRPr lang="es-ES"/>
        </a:p>
      </dgm:t>
    </dgm:pt>
    <dgm:pt modelId="{9D97C747-D5A3-438E-A5CA-E69E72557167}" type="parTrans" cxnId="{EC223B6E-3265-4491-A878-6D4160E4FD65}">
      <dgm:prSet/>
      <dgm:spPr/>
      <dgm:t>
        <a:bodyPr/>
        <a:lstStyle/>
        <a:p>
          <a:endParaRPr lang="es-ES"/>
        </a:p>
      </dgm:t>
    </dgm:pt>
    <dgm:pt modelId="{E655A341-3FAE-49D6-93D9-AD6D6A8891F2}" type="pres">
      <dgm:prSet presAssocID="{2A768612-E204-4A77-A42B-781012D9DC96}" presName="composite" presStyleCnt="0">
        <dgm:presLayoutVars>
          <dgm:chMax val="3"/>
          <dgm:animLvl val="lvl"/>
          <dgm:resizeHandles val="exact"/>
        </dgm:presLayoutVars>
      </dgm:prSet>
      <dgm:spPr/>
    </dgm:pt>
    <dgm:pt modelId="{DE7D9AF0-376D-4032-809F-F6F7577348D9}" type="pres">
      <dgm:prSet presAssocID="{CBADE1DC-8A37-4B68-9073-B9B4C5E93E17}" presName="gear1" presStyleLbl="node1" presStyleIdx="0" presStyleCnt="3" custLinFactNeighborX="14104" custLinFactNeighborY="27380">
        <dgm:presLayoutVars>
          <dgm:chMax val="1"/>
          <dgm:bulletEnabled val="1"/>
        </dgm:presLayoutVars>
      </dgm:prSet>
      <dgm:spPr/>
      <dgm:t>
        <a:bodyPr/>
        <a:lstStyle/>
        <a:p>
          <a:endParaRPr lang="es-ES"/>
        </a:p>
      </dgm:t>
    </dgm:pt>
    <dgm:pt modelId="{542E3F0E-2EF5-41B3-B849-46D08516052E}" type="pres">
      <dgm:prSet presAssocID="{CBADE1DC-8A37-4B68-9073-B9B4C5E93E17}" presName="gear1srcNode" presStyleLbl="node1" presStyleIdx="0" presStyleCnt="3"/>
      <dgm:spPr/>
      <dgm:t>
        <a:bodyPr/>
        <a:lstStyle/>
        <a:p>
          <a:endParaRPr lang="es-ES"/>
        </a:p>
      </dgm:t>
    </dgm:pt>
    <dgm:pt modelId="{D8D20CB1-09B7-4CF8-978C-61DB7AC8EB21}" type="pres">
      <dgm:prSet presAssocID="{CBADE1DC-8A37-4B68-9073-B9B4C5E93E17}" presName="gear1dstNode" presStyleLbl="node1" presStyleIdx="0" presStyleCnt="3"/>
      <dgm:spPr/>
      <dgm:t>
        <a:bodyPr/>
        <a:lstStyle/>
        <a:p>
          <a:endParaRPr lang="es-ES"/>
        </a:p>
      </dgm:t>
    </dgm:pt>
    <dgm:pt modelId="{D4B2F931-50C2-4AED-A916-51B9A96EFCEF}" type="pres">
      <dgm:prSet presAssocID="{B21A49BC-C0DD-4C1A-8DA4-5353C61EEEB7}" presName="gear2" presStyleLbl="node1" presStyleIdx="1" presStyleCnt="3" custLinFactNeighborY="12600">
        <dgm:presLayoutVars>
          <dgm:chMax val="1"/>
          <dgm:bulletEnabled val="1"/>
        </dgm:presLayoutVars>
      </dgm:prSet>
      <dgm:spPr/>
      <dgm:t>
        <a:bodyPr/>
        <a:lstStyle/>
        <a:p>
          <a:endParaRPr lang="es-ES"/>
        </a:p>
      </dgm:t>
    </dgm:pt>
    <dgm:pt modelId="{7B884296-9C39-4564-82F3-78003CBC1189}" type="pres">
      <dgm:prSet presAssocID="{B21A49BC-C0DD-4C1A-8DA4-5353C61EEEB7}" presName="gear2srcNode" presStyleLbl="node1" presStyleIdx="1" presStyleCnt="3"/>
      <dgm:spPr/>
      <dgm:t>
        <a:bodyPr/>
        <a:lstStyle/>
        <a:p>
          <a:endParaRPr lang="es-ES"/>
        </a:p>
      </dgm:t>
    </dgm:pt>
    <dgm:pt modelId="{A660C411-5B79-451C-AD1C-D743FF4F3C7E}" type="pres">
      <dgm:prSet presAssocID="{B21A49BC-C0DD-4C1A-8DA4-5353C61EEEB7}" presName="gear2dstNode" presStyleLbl="node1" presStyleIdx="1" presStyleCnt="3"/>
      <dgm:spPr/>
      <dgm:t>
        <a:bodyPr/>
        <a:lstStyle/>
        <a:p>
          <a:endParaRPr lang="es-ES"/>
        </a:p>
      </dgm:t>
    </dgm:pt>
    <dgm:pt modelId="{FD15D2CD-C7BD-4BED-BA06-0CC5BA30D29C}" type="pres">
      <dgm:prSet presAssocID="{831CF338-B817-498A-97D9-6C5C4430C8AB}" presName="gear3" presStyleLbl="node1" presStyleIdx="2" presStyleCnt="3" custAng="395547" custScaleX="101402" custLinFactNeighborX="2347" custLinFactNeighborY="-5284"/>
      <dgm:spPr/>
      <dgm:t>
        <a:bodyPr/>
        <a:lstStyle/>
        <a:p>
          <a:endParaRPr lang="es-ES"/>
        </a:p>
      </dgm:t>
    </dgm:pt>
    <dgm:pt modelId="{69C2F42E-241B-4092-9538-2CB1CA4DBCB3}" type="pres">
      <dgm:prSet presAssocID="{831CF338-B817-498A-97D9-6C5C4430C8AB}" presName="gear3tx" presStyleLbl="node1" presStyleIdx="2" presStyleCnt="3">
        <dgm:presLayoutVars>
          <dgm:chMax val="1"/>
          <dgm:bulletEnabled val="1"/>
        </dgm:presLayoutVars>
      </dgm:prSet>
      <dgm:spPr/>
      <dgm:t>
        <a:bodyPr/>
        <a:lstStyle/>
        <a:p>
          <a:endParaRPr lang="es-ES"/>
        </a:p>
      </dgm:t>
    </dgm:pt>
    <dgm:pt modelId="{A5EB6152-A123-46F6-9929-6DCB48CDA16D}" type="pres">
      <dgm:prSet presAssocID="{831CF338-B817-498A-97D9-6C5C4430C8AB}" presName="gear3srcNode" presStyleLbl="node1" presStyleIdx="2" presStyleCnt="3"/>
      <dgm:spPr/>
      <dgm:t>
        <a:bodyPr/>
        <a:lstStyle/>
        <a:p>
          <a:endParaRPr lang="es-ES"/>
        </a:p>
      </dgm:t>
    </dgm:pt>
    <dgm:pt modelId="{8940C227-568F-4A76-89B1-8CC5A328AF23}" type="pres">
      <dgm:prSet presAssocID="{831CF338-B817-498A-97D9-6C5C4430C8AB}" presName="gear3dstNode" presStyleLbl="node1" presStyleIdx="2" presStyleCnt="3"/>
      <dgm:spPr/>
      <dgm:t>
        <a:bodyPr/>
        <a:lstStyle/>
        <a:p>
          <a:endParaRPr lang="es-ES"/>
        </a:p>
      </dgm:t>
    </dgm:pt>
    <dgm:pt modelId="{3B831DAF-CCAB-40D4-9651-48DCC5997CF0}" type="pres">
      <dgm:prSet presAssocID="{15BC9954-B08E-4522-A60A-E325603AC162}" presName="connector1" presStyleLbl="sibTrans2D1" presStyleIdx="0" presStyleCnt="3" custAng="251691" custLinFactNeighborX="12964" custLinFactNeighborY="2921"/>
      <dgm:spPr/>
      <dgm:t>
        <a:bodyPr/>
        <a:lstStyle/>
        <a:p>
          <a:endParaRPr lang="es-ES"/>
        </a:p>
      </dgm:t>
    </dgm:pt>
    <dgm:pt modelId="{E0941A06-D699-40C4-9D6C-BCC9609057ED}" type="pres">
      <dgm:prSet presAssocID="{1C4ABBB5-7C7A-4310-A305-A8840F75F046}" presName="connector2" presStyleLbl="sibTrans2D1" presStyleIdx="1" presStyleCnt="3" custLinFactNeighborY="9853"/>
      <dgm:spPr/>
      <dgm:t>
        <a:bodyPr/>
        <a:lstStyle/>
        <a:p>
          <a:endParaRPr lang="es-ES"/>
        </a:p>
      </dgm:t>
    </dgm:pt>
    <dgm:pt modelId="{C647F929-7571-4649-8AD6-13FA52449454}" type="pres">
      <dgm:prSet presAssocID="{5FACB7CA-3447-4413-8FEE-84D2F7CBDF5B}" presName="connector3" presStyleLbl="sibTrans2D1" presStyleIdx="2" presStyleCnt="3" custAng="395547" custLinFactNeighborX="3991" custLinFactNeighborY="1778"/>
      <dgm:spPr/>
      <dgm:t>
        <a:bodyPr/>
        <a:lstStyle/>
        <a:p>
          <a:endParaRPr lang="es-ES"/>
        </a:p>
      </dgm:t>
    </dgm:pt>
  </dgm:ptLst>
  <dgm:cxnLst>
    <dgm:cxn modelId="{6A7EBB9F-D8A9-45B8-813F-06EA47DD2E3B}" type="presOf" srcId="{831CF338-B817-498A-97D9-6C5C4430C8AB}" destId="{8940C227-568F-4A76-89B1-8CC5A328AF23}" srcOrd="3" destOrd="0" presId="urn:microsoft.com/office/officeart/2005/8/layout/gear1"/>
    <dgm:cxn modelId="{EC223B6E-3265-4491-A878-6D4160E4FD65}" srcId="{2A768612-E204-4A77-A42B-781012D9DC96}" destId="{831CF338-B817-498A-97D9-6C5C4430C8AB}" srcOrd="2" destOrd="0" parTransId="{9D97C747-D5A3-438E-A5CA-E69E72557167}" sibTransId="{5FACB7CA-3447-4413-8FEE-84D2F7CBDF5B}"/>
    <dgm:cxn modelId="{8ACCC4A8-D72A-4DCC-B08F-4C00423A1900}" type="presOf" srcId="{2A768612-E204-4A77-A42B-781012D9DC96}" destId="{E655A341-3FAE-49D6-93D9-AD6D6A8891F2}" srcOrd="0" destOrd="0" presId="urn:microsoft.com/office/officeart/2005/8/layout/gear1"/>
    <dgm:cxn modelId="{BC9380E7-C8E1-4AA7-B88E-E17D3E001000}" srcId="{2A768612-E204-4A77-A42B-781012D9DC96}" destId="{CBADE1DC-8A37-4B68-9073-B9B4C5E93E17}" srcOrd="0" destOrd="0" parTransId="{1D28B245-7189-49A7-892C-CD4806630E29}" sibTransId="{15BC9954-B08E-4522-A60A-E325603AC162}"/>
    <dgm:cxn modelId="{5D191081-2EED-431D-B662-C987C61AE832}" type="presOf" srcId="{5FACB7CA-3447-4413-8FEE-84D2F7CBDF5B}" destId="{C647F929-7571-4649-8AD6-13FA52449454}" srcOrd="0" destOrd="0" presId="urn:microsoft.com/office/officeart/2005/8/layout/gear1"/>
    <dgm:cxn modelId="{08921D98-486F-40B2-8992-103F1D79644A}" type="presOf" srcId="{1C4ABBB5-7C7A-4310-A305-A8840F75F046}" destId="{E0941A06-D699-40C4-9D6C-BCC9609057ED}" srcOrd="0" destOrd="0" presId="urn:microsoft.com/office/officeart/2005/8/layout/gear1"/>
    <dgm:cxn modelId="{57013F0D-973B-4E4E-ADD2-0BE565481924}" type="presOf" srcId="{CBADE1DC-8A37-4B68-9073-B9B4C5E93E17}" destId="{DE7D9AF0-376D-4032-809F-F6F7577348D9}" srcOrd="0" destOrd="0" presId="urn:microsoft.com/office/officeart/2005/8/layout/gear1"/>
    <dgm:cxn modelId="{D8A5F212-3F80-4C77-8F78-CA911BCA1EE1}" type="presOf" srcId="{831CF338-B817-498A-97D9-6C5C4430C8AB}" destId="{FD15D2CD-C7BD-4BED-BA06-0CC5BA30D29C}" srcOrd="0" destOrd="0" presId="urn:microsoft.com/office/officeart/2005/8/layout/gear1"/>
    <dgm:cxn modelId="{FCAC4FD2-C1C6-4CBC-BABC-D016F56B2E76}" type="presOf" srcId="{CBADE1DC-8A37-4B68-9073-B9B4C5E93E17}" destId="{D8D20CB1-09B7-4CF8-978C-61DB7AC8EB21}" srcOrd="2" destOrd="0" presId="urn:microsoft.com/office/officeart/2005/8/layout/gear1"/>
    <dgm:cxn modelId="{D67A302F-E264-42A9-85DF-0355C9732D9F}" type="presOf" srcId="{831CF338-B817-498A-97D9-6C5C4430C8AB}" destId="{A5EB6152-A123-46F6-9929-6DCB48CDA16D}" srcOrd="2" destOrd="0" presId="urn:microsoft.com/office/officeart/2005/8/layout/gear1"/>
    <dgm:cxn modelId="{C8BC1025-41C3-49F3-8125-5040948D7DFB}" type="presOf" srcId="{B21A49BC-C0DD-4C1A-8DA4-5353C61EEEB7}" destId="{A660C411-5B79-451C-AD1C-D743FF4F3C7E}" srcOrd="2" destOrd="0" presId="urn:microsoft.com/office/officeart/2005/8/layout/gear1"/>
    <dgm:cxn modelId="{C6AA71CA-8AB2-4B51-A1B7-96616A77595C}" type="presOf" srcId="{831CF338-B817-498A-97D9-6C5C4430C8AB}" destId="{69C2F42E-241B-4092-9538-2CB1CA4DBCB3}" srcOrd="1" destOrd="0" presId="urn:microsoft.com/office/officeart/2005/8/layout/gear1"/>
    <dgm:cxn modelId="{1A90614C-86CA-4CF8-92E2-9ABC0870C150}" type="presOf" srcId="{B21A49BC-C0DD-4C1A-8DA4-5353C61EEEB7}" destId="{D4B2F931-50C2-4AED-A916-51B9A96EFCEF}" srcOrd="0" destOrd="0" presId="urn:microsoft.com/office/officeart/2005/8/layout/gear1"/>
    <dgm:cxn modelId="{0C18B662-E73B-47F1-8CEF-B273DF33CEEE}" type="presOf" srcId="{15BC9954-B08E-4522-A60A-E325603AC162}" destId="{3B831DAF-CCAB-40D4-9651-48DCC5997CF0}" srcOrd="0" destOrd="0" presId="urn:microsoft.com/office/officeart/2005/8/layout/gear1"/>
    <dgm:cxn modelId="{A76E83A6-A524-4DF6-AE88-3461596A9D9A}" srcId="{2A768612-E204-4A77-A42B-781012D9DC96}" destId="{B21A49BC-C0DD-4C1A-8DA4-5353C61EEEB7}" srcOrd="1" destOrd="0" parTransId="{B772D6D8-38A4-42CB-BDED-3CEE721784E5}" sibTransId="{1C4ABBB5-7C7A-4310-A305-A8840F75F046}"/>
    <dgm:cxn modelId="{A089A7A2-5F53-4A92-A628-904FAC58CC89}" type="presOf" srcId="{CBADE1DC-8A37-4B68-9073-B9B4C5E93E17}" destId="{542E3F0E-2EF5-41B3-B849-46D08516052E}" srcOrd="1" destOrd="0" presId="urn:microsoft.com/office/officeart/2005/8/layout/gear1"/>
    <dgm:cxn modelId="{DFB24F44-05FA-453B-B701-F3A5B5F5F5B3}" type="presOf" srcId="{B21A49BC-C0DD-4C1A-8DA4-5353C61EEEB7}" destId="{7B884296-9C39-4564-82F3-78003CBC1189}" srcOrd="1" destOrd="0" presId="urn:microsoft.com/office/officeart/2005/8/layout/gear1"/>
    <dgm:cxn modelId="{8D43F00A-CE46-4B9B-B0A3-10258E8D3078}" type="presParOf" srcId="{E655A341-3FAE-49D6-93D9-AD6D6A8891F2}" destId="{DE7D9AF0-376D-4032-809F-F6F7577348D9}" srcOrd="0" destOrd="0" presId="urn:microsoft.com/office/officeart/2005/8/layout/gear1"/>
    <dgm:cxn modelId="{D170C498-378C-48B8-A262-083B180E5A74}" type="presParOf" srcId="{E655A341-3FAE-49D6-93D9-AD6D6A8891F2}" destId="{542E3F0E-2EF5-41B3-B849-46D08516052E}" srcOrd="1" destOrd="0" presId="urn:microsoft.com/office/officeart/2005/8/layout/gear1"/>
    <dgm:cxn modelId="{5E1C8787-8196-4FE4-9519-26498CCF0C4F}" type="presParOf" srcId="{E655A341-3FAE-49D6-93D9-AD6D6A8891F2}" destId="{D8D20CB1-09B7-4CF8-978C-61DB7AC8EB21}" srcOrd="2" destOrd="0" presId="urn:microsoft.com/office/officeart/2005/8/layout/gear1"/>
    <dgm:cxn modelId="{05560F9D-6AEC-4062-BAD9-CC4756F2CD69}" type="presParOf" srcId="{E655A341-3FAE-49D6-93D9-AD6D6A8891F2}" destId="{D4B2F931-50C2-4AED-A916-51B9A96EFCEF}" srcOrd="3" destOrd="0" presId="urn:microsoft.com/office/officeart/2005/8/layout/gear1"/>
    <dgm:cxn modelId="{1E685A69-9685-4E3D-8960-950A041B43D9}" type="presParOf" srcId="{E655A341-3FAE-49D6-93D9-AD6D6A8891F2}" destId="{7B884296-9C39-4564-82F3-78003CBC1189}" srcOrd="4" destOrd="0" presId="urn:microsoft.com/office/officeart/2005/8/layout/gear1"/>
    <dgm:cxn modelId="{E2FCF0A2-13A5-4339-8D1E-54FA1CD5B72A}" type="presParOf" srcId="{E655A341-3FAE-49D6-93D9-AD6D6A8891F2}" destId="{A660C411-5B79-451C-AD1C-D743FF4F3C7E}" srcOrd="5" destOrd="0" presId="urn:microsoft.com/office/officeart/2005/8/layout/gear1"/>
    <dgm:cxn modelId="{9AEAC354-E30F-416E-8EF6-020150FBEA87}" type="presParOf" srcId="{E655A341-3FAE-49D6-93D9-AD6D6A8891F2}" destId="{FD15D2CD-C7BD-4BED-BA06-0CC5BA30D29C}" srcOrd="6" destOrd="0" presId="urn:microsoft.com/office/officeart/2005/8/layout/gear1"/>
    <dgm:cxn modelId="{3667A168-5439-4E85-8010-6073330C8719}" type="presParOf" srcId="{E655A341-3FAE-49D6-93D9-AD6D6A8891F2}" destId="{69C2F42E-241B-4092-9538-2CB1CA4DBCB3}" srcOrd="7" destOrd="0" presId="urn:microsoft.com/office/officeart/2005/8/layout/gear1"/>
    <dgm:cxn modelId="{B6043747-3C0B-400D-AEEE-EA56337D3195}" type="presParOf" srcId="{E655A341-3FAE-49D6-93D9-AD6D6A8891F2}" destId="{A5EB6152-A123-46F6-9929-6DCB48CDA16D}" srcOrd="8" destOrd="0" presId="urn:microsoft.com/office/officeart/2005/8/layout/gear1"/>
    <dgm:cxn modelId="{9DE2E763-78CD-4159-865F-F6AC5AD4B28D}" type="presParOf" srcId="{E655A341-3FAE-49D6-93D9-AD6D6A8891F2}" destId="{8940C227-568F-4A76-89B1-8CC5A328AF23}" srcOrd="9" destOrd="0" presId="urn:microsoft.com/office/officeart/2005/8/layout/gear1"/>
    <dgm:cxn modelId="{94387BAA-10CC-4BCD-A84F-3BCC6E01AE86}" type="presParOf" srcId="{E655A341-3FAE-49D6-93D9-AD6D6A8891F2}" destId="{3B831DAF-CCAB-40D4-9651-48DCC5997CF0}" srcOrd="10" destOrd="0" presId="urn:microsoft.com/office/officeart/2005/8/layout/gear1"/>
    <dgm:cxn modelId="{4628FB23-2EBA-4BA1-B762-7067F9DAF768}" type="presParOf" srcId="{E655A341-3FAE-49D6-93D9-AD6D6A8891F2}" destId="{E0941A06-D699-40C4-9D6C-BCC9609057ED}" srcOrd="11" destOrd="0" presId="urn:microsoft.com/office/officeart/2005/8/layout/gear1"/>
    <dgm:cxn modelId="{D8310372-4DC6-4FB5-A948-89B35394CB3A}" type="presParOf" srcId="{E655A341-3FAE-49D6-93D9-AD6D6A8891F2}" destId="{C647F929-7571-4649-8AD6-13FA52449454}"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25556C-ABF6-4523-9706-21235BBBC02D}" type="doc">
      <dgm:prSet loTypeId="urn:microsoft.com/office/officeart/2005/8/layout/cycle3" loCatId="cycle" qsTypeId="urn:microsoft.com/office/officeart/2005/8/quickstyle/simple1" qsCatId="simple" csTypeId="urn:microsoft.com/office/officeart/2005/8/colors/accent1_3" csCatId="accent1" phldr="1"/>
      <dgm:spPr/>
      <dgm:t>
        <a:bodyPr/>
        <a:lstStyle/>
        <a:p>
          <a:endParaRPr lang="es-ES"/>
        </a:p>
      </dgm:t>
    </dgm:pt>
    <dgm:pt modelId="{AFF67423-0970-466C-B941-65F139B6664E}">
      <dgm:prSet custT="1"/>
      <dgm:spPr/>
      <dgm:t>
        <a:bodyPr/>
        <a:lstStyle/>
        <a:p>
          <a:r>
            <a:rPr lang="es-ES_tradnl" sz="1200" dirty="0" smtClean="0"/>
            <a:t>Participación del profesorado como orientador/miembro</a:t>
          </a:r>
          <a:endParaRPr lang="es-ES_tradnl" sz="1200" dirty="0"/>
        </a:p>
      </dgm:t>
    </dgm:pt>
    <dgm:pt modelId="{28956102-B211-4C50-BE15-3FE68CDD1B0B}" type="parTrans" cxnId="{2DBA2AAA-3ABB-47F1-83EE-2107CD9587BF}">
      <dgm:prSet/>
      <dgm:spPr/>
      <dgm:t>
        <a:bodyPr/>
        <a:lstStyle/>
        <a:p>
          <a:endParaRPr lang="es-ES"/>
        </a:p>
      </dgm:t>
    </dgm:pt>
    <dgm:pt modelId="{9A69109D-161E-4618-BDC3-783D7685AF15}" type="sibTrans" cxnId="{2DBA2AAA-3ABB-47F1-83EE-2107CD9587BF}">
      <dgm:prSet/>
      <dgm:spPr/>
      <dgm:t>
        <a:bodyPr/>
        <a:lstStyle/>
        <a:p>
          <a:endParaRPr lang="es-ES"/>
        </a:p>
      </dgm:t>
    </dgm:pt>
    <dgm:pt modelId="{F25F76CF-1AF9-48FD-919B-C13B25D40FC8}">
      <dgm:prSet custT="1"/>
      <dgm:spPr/>
      <dgm:t>
        <a:bodyPr/>
        <a:lstStyle/>
        <a:p>
          <a:r>
            <a:rPr lang="es-ES_tradnl" sz="1200" dirty="0" smtClean="0"/>
            <a:t>Compromiso con otros miembros del grupo</a:t>
          </a:r>
          <a:endParaRPr lang="es-ES_tradnl" sz="1200" dirty="0"/>
        </a:p>
      </dgm:t>
    </dgm:pt>
    <dgm:pt modelId="{2C6A2D2B-32D8-4142-9280-D0E4F1222F7A}" type="parTrans" cxnId="{04F9759F-0117-4068-BAFB-B803224E3BF7}">
      <dgm:prSet/>
      <dgm:spPr/>
      <dgm:t>
        <a:bodyPr/>
        <a:lstStyle/>
        <a:p>
          <a:endParaRPr lang="es-ES"/>
        </a:p>
      </dgm:t>
    </dgm:pt>
    <dgm:pt modelId="{B91DEA8D-D515-4AEB-9F09-AA5DE82D7D70}" type="sibTrans" cxnId="{04F9759F-0117-4068-BAFB-B803224E3BF7}">
      <dgm:prSet/>
      <dgm:spPr/>
      <dgm:t>
        <a:bodyPr/>
        <a:lstStyle/>
        <a:p>
          <a:endParaRPr lang="es-ES"/>
        </a:p>
      </dgm:t>
    </dgm:pt>
    <dgm:pt modelId="{2B235138-6BA0-40C3-A60F-D9E825A02AEE}">
      <dgm:prSet custT="1"/>
      <dgm:spPr/>
      <dgm:t>
        <a:bodyPr/>
        <a:lstStyle/>
        <a:p>
          <a:r>
            <a:rPr lang="es-ES_tradnl" sz="1200" dirty="0" smtClean="0"/>
            <a:t>Desarrollo del espíritu crítico y empático</a:t>
          </a:r>
          <a:endParaRPr lang="es-ES_tradnl" sz="1200" dirty="0"/>
        </a:p>
      </dgm:t>
    </dgm:pt>
    <dgm:pt modelId="{C09FF010-AD2E-4F40-99F5-1B5C0BCFC3D9}" type="parTrans" cxnId="{FA9B5971-6AD0-418D-9461-71363F405CF1}">
      <dgm:prSet/>
      <dgm:spPr/>
      <dgm:t>
        <a:bodyPr/>
        <a:lstStyle/>
        <a:p>
          <a:endParaRPr lang="es-ES"/>
        </a:p>
      </dgm:t>
    </dgm:pt>
    <dgm:pt modelId="{A9A0554E-B647-4AD1-8CEB-A4F744867A33}" type="sibTrans" cxnId="{FA9B5971-6AD0-418D-9461-71363F405CF1}">
      <dgm:prSet/>
      <dgm:spPr/>
      <dgm:t>
        <a:bodyPr/>
        <a:lstStyle/>
        <a:p>
          <a:endParaRPr lang="es-ES"/>
        </a:p>
      </dgm:t>
    </dgm:pt>
    <dgm:pt modelId="{0B328348-869F-464F-8278-9164F011D6D5}">
      <dgm:prSet custT="1"/>
      <dgm:spPr/>
      <dgm:t>
        <a:bodyPr/>
        <a:lstStyle/>
        <a:p>
          <a:r>
            <a:rPr lang="es-ES_tradnl" sz="1200" dirty="0" smtClean="0"/>
            <a:t>Cooperación en planteamientos y resolución de proyectos</a:t>
          </a:r>
          <a:endParaRPr lang="es-ES_tradnl" sz="1200" dirty="0"/>
        </a:p>
      </dgm:t>
    </dgm:pt>
    <dgm:pt modelId="{7DC8F20E-333B-43B6-AEED-040750464177}" type="parTrans" cxnId="{FCD80CA3-E698-4162-B8FB-5AC3618481B9}">
      <dgm:prSet/>
      <dgm:spPr/>
      <dgm:t>
        <a:bodyPr/>
        <a:lstStyle/>
        <a:p>
          <a:endParaRPr lang="es-ES"/>
        </a:p>
      </dgm:t>
    </dgm:pt>
    <dgm:pt modelId="{1CEF16A1-7BE9-4EB6-B55D-D40B29A652EE}" type="sibTrans" cxnId="{FCD80CA3-E698-4162-B8FB-5AC3618481B9}">
      <dgm:prSet/>
      <dgm:spPr/>
      <dgm:t>
        <a:bodyPr/>
        <a:lstStyle/>
        <a:p>
          <a:endParaRPr lang="es-ES"/>
        </a:p>
      </dgm:t>
    </dgm:pt>
    <dgm:pt modelId="{A65DF70D-1A83-4C89-9538-BCB3833C0297}">
      <dgm:prSet custT="1"/>
      <dgm:spPr/>
      <dgm:t>
        <a:bodyPr/>
        <a:lstStyle/>
        <a:p>
          <a:r>
            <a:rPr lang="es-ES_tradnl" sz="1200" dirty="0" smtClean="0"/>
            <a:t>Alta motivación</a:t>
          </a:r>
          <a:endParaRPr lang="es-ES_tradnl" sz="1200" dirty="0"/>
        </a:p>
      </dgm:t>
    </dgm:pt>
    <dgm:pt modelId="{22B175B0-7F71-4733-9094-800247B37E5D}" type="parTrans" cxnId="{897125D6-DC0C-4076-AFA5-A16E710FFA0A}">
      <dgm:prSet/>
      <dgm:spPr/>
      <dgm:t>
        <a:bodyPr/>
        <a:lstStyle/>
        <a:p>
          <a:endParaRPr lang="es-ES"/>
        </a:p>
      </dgm:t>
    </dgm:pt>
    <dgm:pt modelId="{5EA46B37-7C4D-4BB0-AE69-B455DFF1DC24}" type="sibTrans" cxnId="{897125D6-DC0C-4076-AFA5-A16E710FFA0A}">
      <dgm:prSet/>
      <dgm:spPr/>
      <dgm:t>
        <a:bodyPr/>
        <a:lstStyle/>
        <a:p>
          <a:endParaRPr lang="es-ES"/>
        </a:p>
      </dgm:t>
    </dgm:pt>
    <dgm:pt modelId="{0DE1B97C-2557-45CA-974D-50A43E3D06D9}">
      <dgm:prSet custT="1"/>
      <dgm:spPr/>
      <dgm:t>
        <a:bodyPr/>
        <a:lstStyle/>
        <a:p>
          <a:r>
            <a:rPr lang="es-ES_tradnl" sz="1200" dirty="0" smtClean="0"/>
            <a:t>Alta retroalimentación personal y grupal</a:t>
          </a:r>
          <a:endParaRPr lang="es-ES_tradnl" sz="1200" dirty="0"/>
        </a:p>
      </dgm:t>
    </dgm:pt>
    <dgm:pt modelId="{AA3C47C6-FBBB-4C3C-A365-147669500DE4}" type="parTrans" cxnId="{C3CC5109-FF69-48F1-B28A-C720FCC0373D}">
      <dgm:prSet/>
      <dgm:spPr/>
      <dgm:t>
        <a:bodyPr/>
        <a:lstStyle/>
        <a:p>
          <a:endParaRPr lang="es-ES"/>
        </a:p>
      </dgm:t>
    </dgm:pt>
    <dgm:pt modelId="{B717F0AF-B02D-4F41-85CA-85CAAF4B9162}" type="sibTrans" cxnId="{C3CC5109-FF69-48F1-B28A-C720FCC0373D}">
      <dgm:prSet/>
      <dgm:spPr/>
      <dgm:t>
        <a:bodyPr/>
        <a:lstStyle/>
        <a:p>
          <a:endParaRPr lang="es-ES"/>
        </a:p>
      </dgm:t>
    </dgm:pt>
    <dgm:pt modelId="{26B619BA-6FE5-41A0-8E58-9149F65DDE13}">
      <dgm:prSet custT="1"/>
      <dgm:spPr/>
      <dgm:t>
        <a:bodyPr/>
        <a:lstStyle/>
        <a:p>
          <a:r>
            <a:rPr lang="es-ES_tradnl" sz="1200" dirty="0" smtClean="0"/>
            <a:t>Permite el trabajo no presencial y distribuido</a:t>
          </a:r>
          <a:endParaRPr lang="es-ES_tradnl" sz="1200" dirty="0"/>
        </a:p>
      </dgm:t>
    </dgm:pt>
    <dgm:pt modelId="{836CF2B8-9AC9-4EA8-827F-DF62F6075BC1}" type="parTrans" cxnId="{6571E00C-2505-47B8-8EEE-7D7383C9595B}">
      <dgm:prSet/>
      <dgm:spPr/>
      <dgm:t>
        <a:bodyPr/>
        <a:lstStyle/>
        <a:p>
          <a:endParaRPr lang="es-ES"/>
        </a:p>
      </dgm:t>
    </dgm:pt>
    <dgm:pt modelId="{329DE9E5-B864-4282-BA44-585F885319E7}" type="sibTrans" cxnId="{6571E00C-2505-47B8-8EEE-7D7383C9595B}">
      <dgm:prSet/>
      <dgm:spPr/>
      <dgm:t>
        <a:bodyPr/>
        <a:lstStyle/>
        <a:p>
          <a:endParaRPr lang="es-ES"/>
        </a:p>
      </dgm:t>
    </dgm:pt>
    <dgm:pt modelId="{12805DB7-C2C8-4C0C-9C1A-F2C348F5DE22}" type="pres">
      <dgm:prSet presAssocID="{DD25556C-ABF6-4523-9706-21235BBBC02D}" presName="Name0" presStyleCnt="0">
        <dgm:presLayoutVars>
          <dgm:dir/>
          <dgm:resizeHandles val="exact"/>
        </dgm:presLayoutVars>
      </dgm:prSet>
      <dgm:spPr/>
      <dgm:t>
        <a:bodyPr/>
        <a:lstStyle/>
        <a:p>
          <a:endParaRPr lang="es-ES"/>
        </a:p>
      </dgm:t>
    </dgm:pt>
    <dgm:pt modelId="{91E1C96C-5133-44BF-8A47-445BAD017CA6}" type="pres">
      <dgm:prSet presAssocID="{DD25556C-ABF6-4523-9706-21235BBBC02D}" presName="cycle" presStyleCnt="0"/>
      <dgm:spPr/>
      <dgm:t>
        <a:bodyPr/>
        <a:lstStyle/>
        <a:p>
          <a:endParaRPr lang="es-ES"/>
        </a:p>
      </dgm:t>
    </dgm:pt>
    <dgm:pt modelId="{4BC4FF32-449E-43B3-A5E8-438CF81F6D91}" type="pres">
      <dgm:prSet presAssocID="{AFF67423-0970-466C-B941-65F139B6664E}" presName="nodeFirstNode" presStyleLbl="node1" presStyleIdx="0" presStyleCnt="7" custScaleX="139886">
        <dgm:presLayoutVars>
          <dgm:bulletEnabled val="1"/>
        </dgm:presLayoutVars>
      </dgm:prSet>
      <dgm:spPr/>
      <dgm:t>
        <a:bodyPr/>
        <a:lstStyle/>
        <a:p>
          <a:endParaRPr lang="es-ES"/>
        </a:p>
      </dgm:t>
    </dgm:pt>
    <dgm:pt modelId="{8DCC91C2-B5AC-4A47-A003-C8A120A1C1FA}" type="pres">
      <dgm:prSet presAssocID="{9A69109D-161E-4618-BDC3-783D7685AF15}" presName="sibTransFirstNode" presStyleLbl="bgShp" presStyleIdx="0" presStyleCnt="1" custScaleX="115816" custLinFactNeighborX="3521" custLinFactNeighborY="-241"/>
      <dgm:spPr/>
      <dgm:t>
        <a:bodyPr/>
        <a:lstStyle/>
        <a:p>
          <a:endParaRPr lang="es-ES"/>
        </a:p>
      </dgm:t>
    </dgm:pt>
    <dgm:pt modelId="{4DB4714F-3335-40E1-9040-3CFAF859135D}" type="pres">
      <dgm:prSet presAssocID="{F25F76CF-1AF9-48FD-919B-C13B25D40FC8}" presName="nodeFollowingNodes" presStyleLbl="node1" presStyleIdx="1" presStyleCnt="7" custScaleX="140070" custRadScaleRad="170775" custRadScaleInc="42248">
        <dgm:presLayoutVars>
          <dgm:bulletEnabled val="1"/>
        </dgm:presLayoutVars>
      </dgm:prSet>
      <dgm:spPr/>
      <dgm:t>
        <a:bodyPr/>
        <a:lstStyle/>
        <a:p>
          <a:endParaRPr lang="es-ES"/>
        </a:p>
      </dgm:t>
    </dgm:pt>
    <dgm:pt modelId="{305A2679-62F3-44E7-A39E-08FC8AFDC51E}" type="pres">
      <dgm:prSet presAssocID="{2B235138-6BA0-40C3-A60F-D9E825A02AEE}" presName="nodeFollowingNodes" presStyleLbl="node1" presStyleIdx="2" presStyleCnt="7" custScaleX="134162" custRadScaleRad="180878" custRadScaleInc="-17501">
        <dgm:presLayoutVars>
          <dgm:bulletEnabled val="1"/>
        </dgm:presLayoutVars>
      </dgm:prSet>
      <dgm:spPr/>
      <dgm:t>
        <a:bodyPr/>
        <a:lstStyle/>
        <a:p>
          <a:endParaRPr lang="es-ES"/>
        </a:p>
      </dgm:t>
    </dgm:pt>
    <dgm:pt modelId="{83A281F5-6BDB-4C2D-A310-706B650877EC}" type="pres">
      <dgm:prSet presAssocID="{0B328348-869F-464F-8278-9164F011D6D5}" presName="nodeFollowingNodes" presStyleLbl="node1" presStyleIdx="3" presStyleCnt="7" custScaleX="146713" custRadScaleRad="115885" custRadScaleInc="-29382">
        <dgm:presLayoutVars>
          <dgm:bulletEnabled val="1"/>
        </dgm:presLayoutVars>
      </dgm:prSet>
      <dgm:spPr/>
      <dgm:t>
        <a:bodyPr/>
        <a:lstStyle/>
        <a:p>
          <a:endParaRPr lang="es-ES"/>
        </a:p>
      </dgm:t>
    </dgm:pt>
    <dgm:pt modelId="{01F97B76-09DB-43A1-8D1A-2EFDFC1869F0}" type="pres">
      <dgm:prSet presAssocID="{A65DF70D-1A83-4C89-9538-BCB3833C0297}" presName="nodeFollowingNodes" presStyleLbl="node1" presStyleIdx="4" presStyleCnt="7">
        <dgm:presLayoutVars>
          <dgm:bulletEnabled val="1"/>
        </dgm:presLayoutVars>
      </dgm:prSet>
      <dgm:spPr/>
      <dgm:t>
        <a:bodyPr/>
        <a:lstStyle/>
        <a:p>
          <a:endParaRPr lang="es-ES"/>
        </a:p>
      </dgm:t>
    </dgm:pt>
    <dgm:pt modelId="{3505AD01-0E59-42E6-8E22-E5CB2EBE86B7}" type="pres">
      <dgm:prSet presAssocID="{0DE1B97C-2557-45CA-974D-50A43E3D06D9}" presName="nodeFollowingNodes" presStyleLbl="node1" presStyleIdx="5" presStyleCnt="7" custScaleX="132156" custRadScaleRad="155726" custRadScaleInc="15707">
        <dgm:presLayoutVars>
          <dgm:bulletEnabled val="1"/>
        </dgm:presLayoutVars>
      </dgm:prSet>
      <dgm:spPr/>
      <dgm:t>
        <a:bodyPr/>
        <a:lstStyle/>
        <a:p>
          <a:endParaRPr lang="es-ES"/>
        </a:p>
      </dgm:t>
    </dgm:pt>
    <dgm:pt modelId="{7F205AC7-48E7-44FE-875D-F122D0A345F6}" type="pres">
      <dgm:prSet presAssocID="{26B619BA-6FE5-41A0-8E58-9149F65DDE13}" presName="nodeFollowingNodes" presStyleLbl="node1" presStyleIdx="6" presStyleCnt="7" custScaleX="160418" custRadScaleRad="155488" custRadScaleInc="-37772">
        <dgm:presLayoutVars>
          <dgm:bulletEnabled val="1"/>
        </dgm:presLayoutVars>
      </dgm:prSet>
      <dgm:spPr/>
      <dgm:t>
        <a:bodyPr/>
        <a:lstStyle/>
        <a:p>
          <a:endParaRPr lang="es-ES"/>
        </a:p>
      </dgm:t>
    </dgm:pt>
  </dgm:ptLst>
  <dgm:cxnLst>
    <dgm:cxn modelId="{2C7EF966-A159-464C-A320-A9500EF1BB70}" type="presOf" srcId="{AFF67423-0970-466C-B941-65F139B6664E}" destId="{4BC4FF32-449E-43B3-A5E8-438CF81F6D91}" srcOrd="0" destOrd="0" presId="urn:microsoft.com/office/officeart/2005/8/layout/cycle3"/>
    <dgm:cxn modelId="{C3CC5109-FF69-48F1-B28A-C720FCC0373D}" srcId="{DD25556C-ABF6-4523-9706-21235BBBC02D}" destId="{0DE1B97C-2557-45CA-974D-50A43E3D06D9}" srcOrd="5" destOrd="0" parTransId="{AA3C47C6-FBBB-4C3C-A365-147669500DE4}" sibTransId="{B717F0AF-B02D-4F41-85CA-85CAAF4B9162}"/>
    <dgm:cxn modelId="{897125D6-DC0C-4076-AFA5-A16E710FFA0A}" srcId="{DD25556C-ABF6-4523-9706-21235BBBC02D}" destId="{A65DF70D-1A83-4C89-9538-BCB3833C0297}" srcOrd="4" destOrd="0" parTransId="{22B175B0-7F71-4733-9094-800247B37E5D}" sibTransId="{5EA46B37-7C4D-4BB0-AE69-B455DFF1DC24}"/>
    <dgm:cxn modelId="{86ACBCAF-3C26-4DC8-B2A4-1E1DF5A19B06}" type="presOf" srcId="{26B619BA-6FE5-41A0-8E58-9149F65DDE13}" destId="{7F205AC7-48E7-44FE-875D-F122D0A345F6}" srcOrd="0" destOrd="0" presId="urn:microsoft.com/office/officeart/2005/8/layout/cycle3"/>
    <dgm:cxn modelId="{D85B85C5-FA8B-4922-B78E-6C21EE2547A4}" type="presOf" srcId="{9A69109D-161E-4618-BDC3-783D7685AF15}" destId="{8DCC91C2-B5AC-4A47-A003-C8A120A1C1FA}" srcOrd="0" destOrd="0" presId="urn:microsoft.com/office/officeart/2005/8/layout/cycle3"/>
    <dgm:cxn modelId="{BE0E933D-A10D-468D-95C4-DD3D5B6E5832}" type="presOf" srcId="{DD25556C-ABF6-4523-9706-21235BBBC02D}" destId="{12805DB7-C2C8-4C0C-9C1A-F2C348F5DE22}" srcOrd="0" destOrd="0" presId="urn:microsoft.com/office/officeart/2005/8/layout/cycle3"/>
    <dgm:cxn modelId="{FA9B5971-6AD0-418D-9461-71363F405CF1}" srcId="{DD25556C-ABF6-4523-9706-21235BBBC02D}" destId="{2B235138-6BA0-40C3-A60F-D9E825A02AEE}" srcOrd="2" destOrd="0" parTransId="{C09FF010-AD2E-4F40-99F5-1B5C0BCFC3D9}" sibTransId="{A9A0554E-B647-4AD1-8CEB-A4F744867A33}"/>
    <dgm:cxn modelId="{2DBA2AAA-3ABB-47F1-83EE-2107CD9587BF}" srcId="{DD25556C-ABF6-4523-9706-21235BBBC02D}" destId="{AFF67423-0970-466C-B941-65F139B6664E}" srcOrd="0" destOrd="0" parTransId="{28956102-B211-4C50-BE15-3FE68CDD1B0B}" sibTransId="{9A69109D-161E-4618-BDC3-783D7685AF15}"/>
    <dgm:cxn modelId="{E28BB04A-D323-4465-B2C4-BBDA55A249E7}" type="presOf" srcId="{0DE1B97C-2557-45CA-974D-50A43E3D06D9}" destId="{3505AD01-0E59-42E6-8E22-E5CB2EBE86B7}" srcOrd="0" destOrd="0" presId="urn:microsoft.com/office/officeart/2005/8/layout/cycle3"/>
    <dgm:cxn modelId="{017CDA5C-BB0B-44DC-AA7E-7BB9AC7422AE}" type="presOf" srcId="{F25F76CF-1AF9-48FD-919B-C13B25D40FC8}" destId="{4DB4714F-3335-40E1-9040-3CFAF859135D}" srcOrd="0" destOrd="0" presId="urn:microsoft.com/office/officeart/2005/8/layout/cycle3"/>
    <dgm:cxn modelId="{10C1FE5E-1DC6-4646-8BD4-8687304ED850}" type="presOf" srcId="{A65DF70D-1A83-4C89-9538-BCB3833C0297}" destId="{01F97B76-09DB-43A1-8D1A-2EFDFC1869F0}" srcOrd="0" destOrd="0" presId="urn:microsoft.com/office/officeart/2005/8/layout/cycle3"/>
    <dgm:cxn modelId="{04F9759F-0117-4068-BAFB-B803224E3BF7}" srcId="{DD25556C-ABF6-4523-9706-21235BBBC02D}" destId="{F25F76CF-1AF9-48FD-919B-C13B25D40FC8}" srcOrd="1" destOrd="0" parTransId="{2C6A2D2B-32D8-4142-9280-D0E4F1222F7A}" sibTransId="{B91DEA8D-D515-4AEB-9F09-AA5DE82D7D70}"/>
    <dgm:cxn modelId="{6571E00C-2505-47B8-8EEE-7D7383C9595B}" srcId="{DD25556C-ABF6-4523-9706-21235BBBC02D}" destId="{26B619BA-6FE5-41A0-8E58-9149F65DDE13}" srcOrd="6" destOrd="0" parTransId="{836CF2B8-9AC9-4EA8-827F-DF62F6075BC1}" sibTransId="{329DE9E5-B864-4282-BA44-585F885319E7}"/>
    <dgm:cxn modelId="{FE2A6230-E0A2-418D-A2BA-8568244FAC7C}" type="presOf" srcId="{2B235138-6BA0-40C3-A60F-D9E825A02AEE}" destId="{305A2679-62F3-44E7-A39E-08FC8AFDC51E}" srcOrd="0" destOrd="0" presId="urn:microsoft.com/office/officeart/2005/8/layout/cycle3"/>
    <dgm:cxn modelId="{FCFB149C-CD31-4D65-97C6-2FABABFE1D3E}" type="presOf" srcId="{0B328348-869F-464F-8278-9164F011D6D5}" destId="{83A281F5-6BDB-4C2D-A310-706B650877EC}" srcOrd="0" destOrd="0" presId="urn:microsoft.com/office/officeart/2005/8/layout/cycle3"/>
    <dgm:cxn modelId="{FCD80CA3-E698-4162-B8FB-5AC3618481B9}" srcId="{DD25556C-ABF6-4523-9706-21235BBBC02D}" destId="{0B328348-869F-464F-8278-9164F011D6D5}" srcOrd="3" destOrd="0" parTransId="{7DC8F20E-333B-43B6-AEED-040750464177}" sibTransId="{1CEF16A1-7BE9-4EB6-B55D-D40B29A652EE}"/>
    <dgm:cxn modelId="{C718FE6E-C738-4BA1-9F2A-58229F2AAD44}" type="presParOf" srcId="{12805DB7-C2C8-4C0C-9C1A-F2C348F5DE22}" destId="{91E1C96C-5133-44BF-8A47-445BAD017CA6}" srcOrd="0" destOrd="0" presId="urn:microsoft.com/office/officeart/2005/8/layout/cycle3"/>
    <dgm:cxn modelId="{C4704C5B-5C5E-4C36-B8B0-CC1A2A4FA88B}" type="presParOf" srcId="{91E1C96C-5133-44BF-8A47-445BAD017CA6}" destId="{4BC4FF32-449E-43B3-A5E8-438CF81F6D91}" srcOrd="0" destOrd="0" presId="urn:microsoft.com/office/officeart/2005/8/layout/cycle3"/>
    <dgm:cxn modelId="{21F84E49-366E-470F-8D3C-CDBBC99D1A8B}" type="presParOf" srcId="{91E1C96C-5133-44BF-8A47-445BAD017CA6}" destId="{8DCC91C2-B5AC-4A47-A003-C8A120A1C1FA}" srcOrd="1" destOrd="0" presId="urn:microsoft.com/office/officeart/2005/8/layout/cycle3"/>
    <dgm:cxn modelId="{24EFA3B5-2889-417F-A13F-0CF2A65F0C66}" type="presParOf" srcId="{91E1C96C-5133-44BF-8A47-445BAD017CA6}" destId="{4DB4714F-3335-40E1-9040-3CFAF859135D}" srcOrd="2" destOrd="0" presId="urn:microsoft.com/office/officeart/2005/8/layout/cycle3"/>
    <dgm:cxn modelId="{5D41732E-20B1-4480-B3B6-858ADDD14F3D}" type="presParOf" srcId="{91E1C96C-5133-44BF-8A47-445BAD017CA6}" destId="{305A2679-62F3-44E7-A39E-08FC8AFDC51E}" srcOrd="3" destOrd="0" presId="urn:microsoft.com/office/officeart/2005/8/layout/cycle3"/>
    <dgm:cxn modelId="{C1340596-6BB3-4C9D-9E00-307A20730E5B}" type="presParOf" srcId="{91E1C96C-5133-44BF-8A47-445BAD017CA6}" destId="{83A281F5-6BDB-4C2D-A310-706B650877EC}" srcOrd="4" destOrd="0" presId="urn:microsoft.com/office/officeart/2005/8/layout/cycle3"/>
    <dgm:cxn modelId="{4C00068F-E411-46F5-8C77-91AEB1830AB6}" type="presParOf" srcId="{91E1C96C-5133-44BF-8A47-445BAD017CA6}" destId="{01F97B76-09DB-43A1-8D1A-2EFDFC1869F0}" srcOrd="5" destOrd="0" presId="urn:microsoft.com/office/officeart/2005/8/layout/cycle3"/>
    <dgm:cxn modelId="{CF880DEC-FD6C-43D7-8213-52CC7A2574BE}" type="presParOf" srcId="{91E1C96C-5133-44BF-8A47-445BAD017CA6}" destId="{3505AD01-0E59-42E6-8E22-E5CB2EBE86B7}" srcOrd="6" destOrd="0" presId="urn:microsoft.com/office/officeart/2005/8/layout/cycle3"/>
    <dgm:cxn modelId="{BF0778C4-F34D-4664-890B-FCE909AD3C22}" type="presParOf" srcId="{91E1C96C-5133-44BF-8A47-445BAD017CA6}" destId="{7F205AC7-48E7-44FE-875D-F122D0A345F6}"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A415DA-4AA4-4D6C-83B5-D77BEC7BDE01}" type="doc">
      <dgm:prSet loTypeId="urn:microsoft.com/office/officeart/2008/layout/LinedList" loCatId="list" qsTypeId="urn:microsoft.com/office/officeart/2005/8/quickstyle/simple1" qsCatId="simple" csTypeId="urn:microsoft.com/office/officeart/2005/8/colors/accent5_5" csCatId="accent5" phldr="1"/>
      <dgm:spPr/>
      <dgm:t>
        <a:bodyPr/>
        <a:lstStyle/>
        <a:p>
          <a:endParaRPr lang="es-ES"/>
        </a:p>
      </dgm:t>
    </dgm:pt>
    <dgm:pt modelId="{04E151F6-5CBF-49F4-880B-B9FEB426D928}">
      <dgm:prSet phldrT="[Texto]" custT="1"/>
      <dgm:spPr/>
      <dgm:t>
        <a:bodyPr/>
        <a:lstStyle/>
        <a:p>
          <a:pPr>
            <a:lnSpc>
              <a:spcPct val="150000"/>
            </a:lnSpc>
          </a:pPr>
          <a:r>
            <a:rPr lang="es-ES" sz="1600" b="1" i="0" dirty="0" smtClean="0">
              <a:latin typeface="+mn-lt"/>
            </a:rPr>
            <a:t>Claves </a:t>
          </a:r>
          <a:r>
            <a:rPr lang="es-ES_tradnl" sz="1600" b="1" i="0" dirty="0" err="1" smtClean="0">
              <a:latin typeface="+mn-lt"/>
              <a:ea typeface="MS PMincho"/>
              <a:cs typeface="Times New Roman" panose="02020603050405020304" pitchFamily="18" charset="0"/>
            </a:rPr>
            <a:t>Lifelong</a:t>
          </a:r>
          <a:r>
            <a:rPr lang="es-ES_tradnl" sz="1600" b="1" i="0" dirty="0" smtClean="0">
              <a:latin typeface="+mn-lt"/>
              <a:ea typeface="MS PMincho"/>
              <a:cs typeface="Times New Roman" panose="02020603050405020304" pitchFamily="18" charset="0"/>
            </a:rPr>
            <a:t> </a:t>
          </a:r>
          <a:r>
            <a:rPr lang="es-ES_tradnl" sz="1600" b="1" i="0" dirty="0" err="1" smtClean="0">
              <a:latin typeface="+mn-lt"/>
              <a:ea typeface="MS PMincho"/>
              <a:cs typeface="Times New Roman" panose="02020603050405020304" pitchFamily="18" charset="0"/>
            </a:rPr>
            <a:t>Learning</a:t>
          </a:r>
          <a:r>
            <a:rPr lang="es-ES_tradnl" sz="1600" b="1" i="0" dirty="0" smtClean="0">
              <a:latin typeface="+mn-lt"/>
              <a:ea typeface="MS PMincho"/>
              <a:cs typeface="Times New Roman" panose="02020603050405020304" pitchFamily="18" charset="0"/>
            </a:rPr>
            <a:t> </a:t>
          </a:r>
          <a:endParaRPr lang="es-ES" sz="1600" b="1" i="0" dirty="0">
            <a:latin typeface="+mn-lt"/>
          </a:endParaRPr>
        </a:p>
      </dgm:t>
    </dgm:pt>
    <dgm:pt modelId="{0510A75F-605B-4F7D-B510-EBA53DC1A4C8}" type="parTrans" cxnId="{B092E581-F948-4071-9FC3-2E534A04E4F6}">
      <dgm:prSet/>
      <dgm:spPr/>
      <dgm:t>
        <a:bodyPr/>
        <a:lstStyle/>
        <a:p>
          <a:endParaRPr lang="es-ES"/>
        </a:p>
      </dgm:t>
    </dgm:pt>
    <dgm:pt modelId="{A150E805-13D9-48CE-9274-8C4ED6C77AF7}" type="sibTrans" cxnId="{B092E581-F948-4071-9FC3-2E534A04E4F6}">
      <dgm:prSet/>
      <dgm:spPr/>
      <dgm:t>
        <a:bodyPr/>
        <a:lstStyle/>
        <a:p>
          <a:endParaRPr lang="es-ES"/>
        </a:p>
      </dgm:t>
    </dgm:pt>
    <dgm:pt modelId="{173C736B-FD70-49EE-AD9E-7D7EB780A301}">
      <dgm:prSet phldrT="[Texto]" custT="1"/>
      <dgm:spPr/>
      <dgm:t>
        <a:bodyPr/>
        <a:lstStyle/>
        <a:p>
          <a:r>
            <a:rPr lang="es-ES_tradnl" sz="1200" dirty="0" smtClean="0"/>
            <a:t>Motivación intrínseca</a:t>
          </a:r>
          <a:endParaRPr lang="es-ES" sz="1200" dirty="0"/>
        </a:p>
      </dgm:t>
    </dgm:pt>
    <dgm:pt modelId="{CA81D713-531F-403A-B2C9-1E86E34D4365}" type="parTrans" cxnId="{EB95AC0C-D37F-4DA6-AE12-05E0BC8195C0}">
      <dgm:prSet/>
      <dgm:spPr/>
      <dgm:t>
        <a:bodyPr/>
        <a:lstStyle/>
        <a:p>
          <a:endParaRPr lang="es-ES"/>
        </a:p>
      </dgm:t>
    </dgm:pt>
    <dgm:pt modelId="{D68E3E29-BE6C-4A04-9AC9-DD60783D5804}" type="sibTrans" cxnId="{EB95AC0C-D37F-4DA6-AE12-05E0BC8195C0}">
      <dgm:prSet/>
      <dgm:spPr/>
      <dgm:t>
        <a:bodyPr/>
        <a:lstStyle/>
        <a:p>
          <a:endParaRPr lang="es-ES"/>
        </a:p>
      </dgm:t>
    </dgm:pt>
    <dgm:pt modelId="{CA416CD0-D792-48A8-83AC-3D899DAC3F7F}">
      <dgm:prSet custT="1"/>
      <dgm:spPr/>
      <dgm:t>
        <a:bodyPr/>
        <a:lstStyle/>
        <a:p>
          <a:r>
            <a:rPr lang="es-ES_tradnl" sz="1200" dirty="0" smtClean="0"/>
            <a:t>Aprendizaje intencional y progresivo</a:t>
          </a:r>
          <a:endParaRPr lang="es-ES_tradnl" sz="1200" dirty="0"/>
        </a:p>
      </dgm:t>
    </dgm:pt>
    <dgm:pt modelId="{D7D55F17-0531-4473-8331-5A8B54F6A8E5}" type="parTrans" cxnId="{D149FE67-E302-4589-B47E-96DA2E76BF16}">
      <dgm:prSet/>
      <dgm:spPr/>
      <dgm:t>
        <a:bodyPr/>
        <a:lstStyle/>
        <a:p>
          <a:endParaRPr lang="es-ES"/>
        </a:p>
      </dgm:t>
    </dgm:pt>
    <dgm:pt modelId="{9D443F18-182D-4542-912D-EA82315175EF}" type="sibTrans" cxnId="{D149FE67-E302-4589-B47E-96DA2E76BF16}">
      <dgm:prSet/>
      <dgm:spPr/>
      <dgm:t>
        <a:bodyPr/>
        <a:lstStyle/>
        <a:p>
          <a:endParaRPr lang="es-ES"/>
        </a:p>
      </dgm:t>
    </dgm:pt>
    <dgm:pt modelId="{21C2B250-6F6A-49F7-97AA-42F87C59A54A}">
      <dgm:prSet custT="1"/>
      <dgm:spPr/>
      <dgm:t>
        <a:bodyPr/>
        <a:lstStyle/>
        <a:p>
          <a:r>
            <a:rPr lang="es-ES_tradnl" sz="1200" dirty="0" smtClean="0"/>
            <a:t>Contenidos bajo demanda contextualizados</a:t>
          </a:r>
          <a:endParaRPr lang="es-ES_tradnl" sz="1200" dirty="0"/>
        </a:p>
      </dgm:t>
    </dgm:pt>
    <dgm:pt modelId="{325A99F5-957D-4816-948E-FD23AE2CAC91}" type="parTrans" cxnId="{BA3FE580-5A53-43C7-8220-890E791DDFF4}">
      <dgm:prSet/>
      <dgm:spPr/>
      <dgm:t>
        <a:bodyPr/>
        <a:lstStyle/>
        <a:p>
          <a:endParaRPr lang="es-ES"/>
        </a:p>
      </dgm:t>
    </dgm:pt>
    <dgm:pt modelId="{38E92B2A-374D-4B19-A3A7-5CED7139095F}" type="sibTrans" cxnId="{BA3FE580-5A53-43C7-8220-890E791DDFF4}">
      <dgm:prSet/>
      <dgm:spPr/>
      <dgm:t>
        <a:bodyPr/>
        <a:lstStyle/>
        <a:p>
          <a:endParaRPr lang="es-ES"/>
        </a:p>
      </dgm:t>
    </dgm:pt>
    <dgm:pt modelId="{524DDF27-6ED7-4B71-B939-45D1DBE02450}">
      <dgm:prSet custT="1"/>
      <dgm:spPr/>
      <dgm:t>
        <a:bodyPr/>
        <a:lstStyle/>
        <a:p>
          <a:r>
            <a:rPr lang="es-ES_tradnl" sz="1200" dirty="0" smtClean="0"/>
            <a:t>Enriquecimiento personal al margen de los parámetros formales</a:t>
          </a:r>
          <a:endParaRPr lang="es-ES_tradnl" sz="1200" dirty="0"/>
        </a:p>
      </dgm:t>
    </dgm:pt>
    <dgm:pt modelId="{B7F8731D-2CD6-4542-BE61-F1742EE60213}" type="parTrans" cxnId="{66BA93B9-66AE-48B7-84F2-5CAE63C3FC6F}">
      <dgm:prSet/>
      <dgm:spPr/>
      <dgm:t>
        <a:bodyPr/>
        <a:lstStyle/>
        <a:p>
          <a:endParaRPr lang="es-ES"/>
        </a:p>
      </dgm:t>
    </dgm:pt>
    <dgm:pt modelId="{7354A617-6E88-4377-ADEA-F2ABD77EC1FE}" type="sibTrans" cxnId="{66BA93B9-66AE-48B7-84F2-5CAE63C3FC6F}">
      <dgm:prSet/>
      <dgm:spPr/>
      <dgm:t>
        <a:bodyPr/>
        <a:lstStyle/>
        <a:p>
          <a:endParaRPr lang="es-ES"/>
        </a:p>
      </dgm:t>
    </dgm:pt>
    <dgm:pt modelId="{EEDFFD4A-B383-48A0-911B-87BE062F56FA}">
      <dgm:prSet custT="1"/>
      <dgm:spPr/>
      <dgm:t>
        <a:bodyPr/>
        <a:lstStyle/>
        <a:p>
          <a:r>
            <a:rPr lang="es-ES_tradnl" sz="1200" dirty="0" smtClean="0"/>
            <a:t>Alejamiento de contextos reglados</a:t>
          </a:r>
          <a:endParaRPr lang="es-ES_tradnl" sz="1200" dirty="0"/>
        </a:p>
      </dgm:t>
    </dgm:pt>
    <dgm:pt modelId="{176C9010-365D-4A39-93EF-7267DCDDA76E}" type="parTrans" cxnId="{7A7AB524-BED2-446A-A52D-0BB618A4C2B8}">
      <dgm:prSet/>
      <dgm:spPr/>
      <dgm:t>
        <a:bodyPr/>
        <a:lstStyle/>
        <a:p>
          <a:endParaRPr lang="es-ES"/>
        </a:p>
      </dgm:t>
    </dgm:pt>
    <dgm:pt modelId="{65EC95BE-9949-49E4-8EDA-FA9B0E502CF3}" type="sibTrans" cxnId="{7A7AB524-BED2-446A-A52D-0BB618A4C2B8}">
      <dgm:prSet/>
      <dgm:spPr/>
      <dgm:t>
        <a:bodyPr/>
        <a:lstStyle/>
        <a:p>
          <a:endParaRPr lang="es-ES"/>
        </a:p>
      </dgm:t>
    </dgm:pt>
    <dgm:pt modelId="{AC9C309B-BF03-457D-94AA-C944C6C35459}">
      <dgm:prSet custT="1"/>
      <dgm:spPr/>
      <dgm:t>
        <a:bodyPr/>
        <a:lstStyle/>
        <a:p>
          <a:r>
            <a:rPr lang="es-ES_tradnl" sz="1200" dirty="0" smtClean="0"/>
            <a:t>Formación continua a lo largo de toda la vida</a:t>
          </a:r>
          <a:endParaRPr lang="es-ES_tradnl" sz="1200" dirty="0"/>
        </a:p>
      </dgm:t>
    </dgm:pt>
    <dgm:pt modelId="{A77864FD-EF8E-4EC6-AB37-6D92E9D5AEE7}" type="parTrans" cxnId="{8BC60EB5-71FA-4954-8C2C-21BB6D009A37}">
      <dgm:prSet/>
      <dgm:spPr/>
      <dgm:t>
        <a:bodyPr/>
        <a:lstStyle/>
        <a:p>
          <a:endParaRPr lang="es-ES"/>
        </a:p>
      </dgm:t>
    </dgm:pt>
    <dgm:pt modelId="{2912DD43-18C7-4A27-A3BD-290976A7AA3F}" type="sibTrans" cxnId="{8BC60EB5-71FA-4954-8C2C-21BB6D009A37}">
      <dgm:prSet/>
      <dgm:spPr/>
      <dgm:t>
        <a:bodyPr/>
        <a:lstStyle/>
        <a:p>
          <a:endParaRPr lang="es-ES"/>
        </a:p>
      </dgm:t>
    </dgm:pt>
    <dgm:pt modelId="{9FA8A638-2739-41F9-88D8-83E464DBE53B}">
      <dgm:prSet custT="1"/>
      <dgm:spPr/>
      <dgm:t>
        <a:bodyPr/>
        <a:lstStyle/>
        <a:p>
          <a:r>
            <a:rPr lang="es-ES_tradnl" sz="1200" dirty="0" smtClean="0"/>
            <a:t>Configuración de dispositivos como una extensión personal</a:t>
          </a:r>
          <a:endParaRPr lang="es-ES_tradnl" sz="1200" dirty="0"/>
        </a:p>
      </dgm:t>
    </dgm:pt>
    <dgm:pt modelId="{796162AB-D45B-4938-988E-86F9D5A0E99E}" type="parTrans" cxnId="{CCEC1E37-0E2C-4D43-8DF3-DF45CA1A274B}">
      <dgm:prSet/>
      <dgm:spPr/>
      <dgm:t>
        <a:bodyPr/>
        <a:lstStyle/>
        <a:p>
          <a:endParaRPr lang="es-ES"/>
        </a:p>
      </dgm:t>
    </dgm:pt>
    <dgm:pt modelId="{E7F7305A-FB87-4213-A098-AA578F3074C2}" type="sibTrans" cxnId="{CCEC1E37-0E2C-4D43-8DF3-DF45CA1A274B}">
      <dgm:prSet/>
      <dgm:spPr/>
      <dgm:t>
        <a:bodyPr/>
        <a:lstStyle/>
        <a:p>
          <a:endParaRPr lang="es-ES"/>
        </a:p>
      </dgm:t>
    </dgm:pt>
    <dgm:pt modelId="{2D09388A-D8AB-4ECC-ABDF-F4A833A9309B}">
      <dgm:prSet custT="1"/>
      <dgm:spPr/>
      <dgm:t>
        <a:bodyPr/>
        <a:lstStyle/>
        <a:p>
          <a:r>
            <a:rPr lang="es-ES_tradnl" sz="1200" dirty="0" smtClean="0"/>
            <a:t>No existen plazos. El factor tiempo es determinado por la persona</a:t>
          </a:r>
          <a:endParaRPr lang="es-ES_tradnl" sz="1200" dirty="0"/>
        </a:p>
      </dgm:t>
    </dgm:pt>
    <dgm:pt modelId="{089AFF10-69A0-4ED3-85B7-F1437624352B}" type="parTrans" cxnId="{E5674ED4-320D-474C-9733-FC7C17DB2839}">
      <dgm:prSet/>
      <dgm:spPr/>
      <dgm:t>
        <a:bodyPr/>
        <a:lstStyle/>
        <a:p>
          <a:endParaRPr lang="es-ES"/>
        </a:p>
      </dgm:t>
    </dgm:pt>
    <dgm:pt modelId="{E3655B0C-3552-44F5-8F96-9A4BFBCDAE6F}" type="sibTrans" cxnId="{E5674ED4-320D-474C-9733-FC7C17DB2839}">
      <dgm:prSet/>
      <dgm:spPr/>
      <dgm:t>
        <a:bodyPr/>
        <a:lstStyle/>
        <a:p>
          <a:endParaRPr lang="es-ES"/>
        </a:p>
      </dgm:t>
    </dgm:pt>
    <dgm:pt modelId="{1A5A821D-B308-4332-8B65-D3EBACF0FDB7}">
      <dgm:prSet custT="1"/>
      <dgm:spPr/>
      <dgm:t>
        <a:bodyPr/>
        <a:lstStyle/>
        <a:p>
          <a:r>
            <a:rPr lang="es-ES_tradnl" sz="1200" dirty="0" smtClean="0"/>
            <a:t>Aprendizaje accidental y situado</a:t>
          </a:r>
          <a:endParaRPr lang="es-ES" sz="1200" dirty="0"/>
        </a:p>
      </dgm:t>
    </dgm:pt>
    <dgm:pt modelId="{A477AE0C-467C-4BFD-B4CD-C2F0ACC79193}" type="parTrans" cxnId="{B70E9EA7-BE80-40CF-B381-65C78AE9D959}">
      <dgm:prSet/>
      <dgm:spPr/>
      <dgm:t>
        <a:bodyPr/>
        <a:lstStyle/>
        <a:p>
          <a:endParaRPr lang="es-ES"/>
        </a:p>
      </dgm:t>
    </dgm:pt>
    <dgm:pt modelId="{CE1C6BA4-3411-4650-8BB5-626AD5A873F3}" type="sibTrans" cxnId="{B70E9EA7-BE80-40CF-B381-65C78AE9D959}">
      <dgm:prSet/>
      <dgm:spPr/>
      <dgm:t>
        <a:bodyPr/>
        <a:lstStyle/>
        <a:p>
          <a:endParaRPr lang="es-ES"/>
        </a:p>
      </dgm:t>
    </dgm:pt>
    <dgm:pt modelId="{AE96BC02-6F7B-4DBE-BA47-BED9E6E26557}" type="pres">
      <dgm:prSet presAssocID="{4CA415DA-4AA4-4D6C-83B5-D77BEC7BDE01}" presName="vert0" presStyleCnt="0">
        <dgm:presLayoutVars>
          <dgm:dir/>
          <dgm:animOne val="branch"/>
          <dgm:animLvl val="lvl"/>
        </dgm:presLayoutVars>
      </dgm:prSet>
      <dgm:spPr/>
      <dgm:t>
        <a:bodyPr/>
        <a:lstStyle/>
        <a:p>
          <a:endParaRPr lang="es-ES"/>
        </a:p>
      </dgm:t>
    </dgm:pt>
    <dgm:pt modelId="{6F9C6AEC-91A6-4A81-BADB-46CBDD4D837B}" type="pres">
      <dgm:prSet presAssocID="{04E151F6-5CBF-49F4-880B-B9FEB426D928}" presName="thickLine" presStyleLbl="alignNode1" presStyleIdx="0" presStyleCnt="1" custLinFactNeighborX="-1633" custLinFactNeighborY="-14987"/>
      <dgm:spPr/>
    </dgm:pt>
    <dgm:pt modelId="{F16EEBC2-FCE5-43B7-A0F4-575CBE464A9C}" type="pres">
      <dgm:prSet presAssocID="{04E151F6-5CBF-49F4-880B-B9FEB426D928}" presName="horz1" presStyleCnt="0"/>
      <dgm:spPr/>
    </dgm:pt>
    <dgm:pt modelId="{1104F039-6340-4BD7-B020-B5DD1AE978E0}" type="pres">
      <dgm:prSet presAssocID="{04E151F6-5CBF-49F4-880B-B9FEB426D928}" presName="tx1" presStyleLbl="revTx" presStyleIdx="0" presStyleCnt="10"/>
      <dgm:spPr/>
      <dgm:t>
        <a:bodyPr/>
        <a:lstStyle/>
        <a:p>
          <a:endParaRPr lang="es-ES"/>
        </a:p>
      </dgm:t>
    </dgm:pt>
    <dgm:pt modelId="{88E53A8B-B446-4567-9C60-E4AC21FA8DAB}" type="pres">
      <dgm:prSet presAssocID="{04E151F6-5CBF-49F4-880B-B9FEB426D928}" presName="vert1" presStyleCnt="0"/>
      <dgm:spPr/>
    </dgm:pt>
    <dgm:pt modelId="{1DABF125-AB4B-41C1-8BC4-B6986A5DA670}" type="pres">
      <dgm:prSet presAssocID="{173C736B-FD70-49EE-AD9E-7D7EB780A301}" presName="vertSpace2a" presStyleCnt="0"/>
      <dgm:spPr/>
    </dgm:pt>
    <dgm:pt modelId="{498D9F6F-0357-4596-8EFB-730F7DFDA579}" type="pres">
      <dgm:prSet presAssocID="{173C736B-FD70-49EE-AD9E-7D7EB780A301}" presName="horz2" presStyleCnt="0"/>
      <dgm:spPr/>
    </dgm:pt>
    <dgm:pt modelId="{1E73FDE8-8190-4C04-8F42-ADFD6281BD03}" type="pres">
      <dgm:prSet presAssocID="{173C736B-FD70-49EE-AD9E-7D7EB780A301}" presName="horzSpace2" presStyleCnt="0"/>
      <dgm:spPr/>
    </dgm:pt>
    <dgm:pt modelId="{21530020-37FB-4041-B2C2-0F74BE1BE3C9}" type="pres">
      <dgm:prSet presAssocID="{173C736B-FD70-49EE-AD9E-7D7EB780A301}" presName="tx2" presStyleLbl="revTx" presStyleIdx="1" presStyleCnt="10"/>
      <dgm:spPr/>
      <dgm:t>
        <a:bodyPr/>
        <a:lstStyle/>
        <a:p>
          <a:endParaRPr lang="es-ES"/>
        </a:p>
      </dgm:t>
    </dgm:pt>
    <dgm:pt modelId="{D5353A43-5325-44A4-B9A9-73CD793716DE}" type="pres">
      <dgm:prSet presAssocID="{173C736B-FD70-49EE-AD9E-7D7EB780A301}" presName="vert2" presStyleCnt="0"/>
      <dgm:spPr/>
    </dgm:pt>
    <dgm:pt modelId="{D0F50FF3-40A0-46FD-AE32-60BD5F54D975}" type="pres">
      <dgm:prSet presAssocID="{173C736B-FD70-49EE-AD9E-7D7EB780A301}" presName="thinLine2b" presStyleLbl="callout" presStyleIdx="0" presStyleCnt="9"/>
      <dgm:spPr/>
    </dgm:pt>
    <dgm:pt modelId="{0E49AE5C-2CEE-4216-82DF-A8DCE8991D50}" type="pres">
      <dgm:prSet presAssocID="{173C736B-FD70-49EE-AD9E-7D7EB780A301}" presName="vertSpace2b" presStyleCnt="0"/>
      <dgm:spPr/>
    </dgm:pt>
    <dgm:pt modelId="{077D5465-6EEF-444D-BCD7-17A83B7B7E78}" type="pres">
      <dgm:prSet presAssocID="{CA416CD0-D792-48A8-83AC-3D899DAC3F7F}" presName="horz2" presStyleCnt="0"/>
      <dgm:spPr/>
    </dgm:pt>
    <dgm:pt modelId="{D4105BB0-BB70-4C5B-8327-F11BC5C36005}" type="pres">
      <dgm:prSet presAssocID="{CA416CD0-D792-48A8-83AC-3D899DAC3F7F}" presName="horzSpace2" presStyleCnt="0"/>
      <dgm:spPr/>
    </dgm:pt>
    <dgm:pt modelId="{AE944283-DEC1-40E3-9F84-9BCD67201342}" type="pres">
      <dgm:prSet presAssocID="{CA416CD0-D792-48A8-83AC-3D899DAC3F7F}" presName="tx2" presStyleLbl="revTx" presStyleIdx="2" presStyleCnt="10"/>
      <dgm:spPr/>
      <dgm:t>
        <a:bodyPr/>
        <a:lstStyle/>
        <a:p>
          <a:endParaRPr lang="es-ES"/>
        </a:p>
      </dgm:t>
    </dgm:pt>
    <dgm:pt modelId="{2759839B-5552-4D99-B0A7-0F11DD3AB31B}" type="pres">
      <dgm:prSet presAssocID="{CA416CD0-D792-48A8-83AC-3D899DAC3F7F}" presName="vert2" presStyleCnt="0"/>
      <dgm:spPr/>
    </dgm:pt>
    <dgm:pt modelId="{7A115221-F301-4CFA-90B9-8318B163F8DD}" type="pres">
      <dgm:prSet presAssocID="{CA416CD0-D792-48A8-83AC-3D899DAC3F7F}" presName="thinLine2b" presStyleLbl="callout" presStyleIdx="1" presStyleCnt="9"/>
      <dgm:spPr/>
    </dgm:pt>
    <dgm:pt modelId="{6992B021-6471-4E30-9865-69024628EC60}" type="pres">
      <dgm:prSet presAssocID="{CA416CD0-D792-48A8-83AC-3D899DAC3F7F}" presName="vertSpace2b" presStyleCnt="0"/>
      <dgm:spPr/>
    </dgm:pt>
    <dgm:pt modelId="{68294DA0-1C0E-42F1-994A-5F066A586A19}" type="pres">
      <dgm:prSet presAssocID="{21C2B250-6F6A-49F7-97AA-42F87C59A54A}" presName="horz2" presStyleCnt="0"/>
      <dgm:spPr/>
    </dgm:pt>
    <dgm:pt modelId="{8D2372A7-B238-4E88-A811-527F5F77666D}" type="pres">
      <dgm:prSet presAssocID="{21C2B250-6F6A-49F7-97AA-42F87C59A54A}" presName="horzSpace2" presStyleCnt="0"/>
      <dgm:spPr/>
    </dgm:pt>
    <dgm:pt modelId="{4DFEAB5F-DD18-4FBA-99E8-0F705D6224CE}" type="pres">
      <dgm:prSet presAssocID="{21C2B250-6F6A-49F7-97AA-42F87C59A54A}" presName="tx2" presStyleLbl="revTx" presStyleIdx="3" presStyleCnt="10"/>
      <dgm:spPr/>
      <dgm:t>
        <a:bodyPr/>
        <a:lstStyle/>
        <a:p>
          <a:endParaRPr lang="es-ES"/>
        </a:p>
      </dgm:t>
    </dgm:pt>
    <dgm:pt modelId="{CD03DF06-906E-4986-9E41-AF9286485F52}" type="pres">
      <dgm:prSet presAssocID="{21C2B250-6F6A-49F7-97AA-42F87C59A54A}" presName="vert2" presStyleCnt="0"/>
      <dgm:spPr/>
    </dgm:pt>
    <dgm:pt modelId="{05007052-0C3D-4941-AB03-1371FA64284E}" type="pres">
      <dgm:prSet presAssocID="{21C2B250-6F6A-49F7-97AA-42F87C59A54A}" presName="thinLine2b" presStyleLbl="callout" presStyleIdx="2" presStyleCnt="9"/>
      <dgm:spPr/>
    </dgm:pt>
    <dgm:pt modelId="{0C747A2D-96B4-46C8-9F6C-C6A50EBA202A}" type="pres">
      <dgm:prSet presAssocID="{21C2B250-6F6A-49F7-97AA-42F87C59A54A}" presName="vertSpace2b" presStyleCnt="0"/>
      <dgm:spPr/>
    </dgm:pt>
    <dgm:pt modelId="{E49A42A9-2FF5-4338-8C00-EC9E088D9A02}" type="pres">
      <dgm:prSet presAssocID="{524DDF27-6ED7-4B71-B939-45D1DBE02450}" presName="horz2" presStyleCnt="0"/>
      <dgm:spPr/>
    </dgm:pt>
    <dgm:pt modelId="{B8D19741-733D-411E-92E3-24C125BF5964}" type="pres">
      <dgm:prSet presAssocID="{524DDF27-6ED7-4B71-B939-45D1DBE02450}" presName="horzSpace2" presStyleCnt="0"/>
      <dgm:spPr/>
    </dgm:pt>
    <dgm:pt modelId="{7D345D62-A82F-4431-93A4-5B3DA1030275}" type="pres">
      <dgm:prSet presAssocID="{524DDF27-6ED7-4B71-B939-45D1DBE02450}" presName="tx2" presStyleLbl="revTx" presStyleIdx="4" presStyleCnt="10"/>
      <dgm:spPr/>
      <dgm:t>
        <a:bodyPr/>
        <a:lstStyle/>
        <a:p>
          <a:endParaRPr lang="es-ES"/>
        </a:p>
      </dgm:t>
    </dgm:pt>
    <dgm:pt modelId="{811BAFA3-9F7B-4977-B6EC-6B0EDD925C93}" type="pres">
      <dgm:prSet presAssocID="{524DDF27-6ED7-4B71-B939-45D1DBE02450}" presName="vert2" presStyleCnt="0"/>
      <dgm:spPr/>
    </dgm:pt>
    <dgm:pt modelId="{3A792014-9E20-481E-9E9E-B81256377B38}" type="pres">
      <dgm:prSet presAssocID="{524DDF27-6ED7-4B71-B939-45D1DBE02450}" presName="thinLine2b" presStyleLbl="callout" presStyleIdx="3" presStyleCnt="9"/>
      <dgm:spPr/>
    </dgm:pt>
    <dgm:pt modelId="{35AFC34E-7FF7-489C-94D3-04A7B940D323}" type="pres">
      <dgm:prSet presAssocID="{524DDF27-6ED7-4B71-B939-45D1DBE02450}" presName="vertSpace2b" presStyleCnt="0"/>
      <dgm:spPr/>
    </dgm:pt>
    <dgm:pt modelId="{B46444D3-59E7-4325-9DD6-8212B2625F43}" type="pres">
      <dgm:prSet presAssocID="{EEDFFD4A-B383-48A0-911B-87BE062F56FA}" presName="horz2" presStyleCnt="0"/>
      <dgm:spPr/>
    </dgm:pt>
    <dgm:pt modelId="{0C79DC86-27A7-4C61-8641-8ED9415EBA14}" type="pres">
      <dgm:prSet presAssocID="{EEDFFD4A-B383-48A0-911B-87BE062F56FA}" presName="horzSpace2" presStyleCnt="0"/>
      <dgm:spPr/>
    </dgm:pt>
    <dgm:pt modelId="{2F3EF35F-DD7D-4241-953C-AC3EB017E0EC}" type="pres">
      <dgm:prSet presAssocID="{EEDFFD4A-B383-48A0-911B-87BE062F56FA}" presName="tx2" presStyleLbl="revTx" presStyleIdx="5" presStyleCnt="10"/>
      <dgm:spPr/>
      <dgm:t>
        <a:bodyPr/>
        <a:lstStyle/>
        <a:p>
          <a:endParaRPr lang="es-ES"/>
        </a:p>
      </dgm:t>
    </dgm:pt>
    <dgm:pt modelId="{A3FDB81A-0E3C-4F90-A66E-8F0FCE49FA8C}" type="pres">
      <dgm:prSet presAssocID="{EEDFFD4A-B383-48A0-911B-87BE062F56FA}" presName="vert2" presStyleCnt="0"/>
      <dgm:spPr/>
    </dgm:pt>
    <dgm:pt modelId="{79822734-0EA9-4A95-82A1-DB1D814DC0F0}" type="pres">
      <dgm:prSet presAssocID="{EEDFFD4A-B383-48A0-911B-87BE062F56FA}" presName="thinLine2b" presStyleLbl="callout" presStyleIdx="4" presStyleCnt="9"/>
      <dgm:spPr/>
    </dgm:pt>
    <dgm:pt modelId="{3E529DCA-04D0-4037-8D2E-9E99879A1040}" type="pres">
      <dgm:prSet presAssocID="{EEDFFD4A-B383-48A0-911B-87BE062F56FA}" presName="vertSpace2b" presStyleCnt="0"/>
      <dgm:spPr/>
    </dgm:pt>
    <dgm:pt modelId="{92C89F99-8ED7-4F4A-AABF-E988ECF6F5D6}" type="pres">
      <dgm:prSet presAssocID="{AC9C309B-BF03-457D-94AA-C944C6C35459}" presName="horz2" presStyleCnt="0"/>
      <dgm:spPr/>
    </dgm:pt>
    <dgm:pt modelId="{4D1BF9B9-A7C0-4A34-8EDA-24DDF31F8E74}" type="pres">
      <dgm:prSet presAssocID="{AC9C309B-BF03-457D-94AA-C944C6C35459}" presName="horzSpace2" presStyleCnt="0"/>
      <dgm:spPr/>
    </dgm:pt>
    <dgm:pt modelId="{AD5BCDE7-0E46-470A-8B08-C1DA6CD974BB}" type="pres">
      <dgm:prSet presAssocID="{AC9C309B-BF03-457D-94AA-C944C6C35459}" presName="tx2" presStyleLbl="revTx" presStyleIdx="6" presStyleCnt="10"/>
      <dgm:spPr/>
      <dgm:t>
        <a:bodyPr/>
        <a:lstStyle/>
        <a:p>
          <a:endParaRPr lang="es-ES"/>
        </a:p>
      </dgm:t>
    </dgm:pt>
    <dgm:pt modelId="{265E96D4-C3D8-4CE2-BB57-578C38781A22}" type="pres">
      <dgm:prSet presAssocID="{AC9C309B-BF03-457D-94AA-C944C6C35459}" presName="vert2" presStyleCnt="0"/>
      <dgm:spPr/>
    </dgm:pt>
    <dgm:pt modelId="{0FBE185D-C593-4C61-9405-8BE32A257CE9}" type="pres">
      <dgm:prSet presAssocID="{AC9C309B-BF03-457D-94AA-C944C6C35459}" presName="thinLine2b" presStyleLbl="callout" presStyleIdx="5" presStyleCnt="9"/>
      <dgm:spPr/>
    </dgm:pt>
    <dgm:pt modelId="{025B15B9-AC5C-46BD-B172-F27E6999F915}" type="pres">
      <dgm:prSet presAssocID="{AC9C309B-BF03-457D-94AA-C944C6C35459}" presName="vertSpace2b" presStyleCnt="0"/>
      <dgm:spPr/>
    </dgm:pt>
    <dgm:pt modelId="{096FD330-7394-428A-BB47-9DF7D9761397}" type="pres">
      <dgm:prSet presAssocID="{9FA8A638-2739-41F9-88D8-83E464DBE53B}" presName="horz2" presStyleCnt="0"/>
      <dgm:spPr/>
    </dgm:pt>
    <dgm:pt modelId="{A88AB461-13A2-431F-81D3-9667F92FB7D7}" type="pres">
      <dgm:prSet presAssocID="{9FA8A638-2739-41F9-88D8-83E464DBE53B}" presName="horzSpace2" presStyleCnt="0"/>
      <dgm:spPr/>
    </dgm:pt>
    <dgm:pt modelId="{AB040CF9-5759-4819-A3E0-71E1D625164D}" type="pres">
      <dgm:prSet presAssocID="{9FA8A638-2739-41F9-88D8-83E464DBE53B}" presName="tx2" presStyleLbl="revTx" presStyleIdx="7" presStyleCnt="10"/>
      <dgm:spPr/>
      <dgm:t>
        <a:bodyPr/>
        <a:lstStyle/>
        <a:p>
          <a:endParaRPr lang="es-ES"/>
        </a:p>
      </dgm:t>
    </dgm:pt>
    <dgm:pt modelId="{2A5A99D0-3CC0-4C79-81D5-1B495B1F3C4E}" type="pres">
      <dgm:prSet presAssocID="{9FA8A638-2739-41F9-88D8-83E464DBE53B}" presName="vert2" presStyleCnt="0"/>
      <dgm:spPr/>
    </dgm:pt>
    <dgm:pt modelId="{F6598030-434A-422F-95D3-CB0130A9C773}" type="pres">
      <dgm:prSet presAssocID="{9FA8A638-2739-41F9-88D8-83E464DBE53B}" presName="thinLine2b" presStyleLbl="callout" presStyleIdx="6" presStyleCnt="9"/>
      <dgm:spPr/>
    </dgm:pt>
    <dgm:pt modelId="{74FCA6AD-2969-4DBF-A6DF-FCC0F4BC3F31}" type="pres">
      <dgm:prSet presAssocID="{9FA8A638-2739-41F9-88D8-83E464DBE53B}" presName="vertSpace2b" presStyleCnt="0"/>
      <dgm:spPr/>
    </dgm:pt>
    <dgm:pt modelId="{0748B33D-A153-4D94-80E2-47DD8FCD0484}" type="pres">
      <dgm:prSet presAssocID="{2D09388A-D8AB-4ECC-ABDF-F4A833A9309B}" presName="horz2" presStyleCnt="0"/>
      <dgm:spPr/>
    </dgm:pt>
    <dgm:pt modelId="{C953CDBB-F927-4F1A-A256-109C73BB9829}" type="pres">
      <dgm:prSet presAssocID="{2D09388A-D8AB-4ECC-ABDF-F4A833A9309B}" presName="horzSpace2" presStyleCnt="0"/>
      <dgm:spPr/>
    </dgm:pt>
    <dgm:pt modelId="{59CA0A0D-D21B-49D3-B2C1-A2DA0D22C56E}" type="pres">
      <dgm:prSet presAssocID="{2D09388A-D8AB-4ECC-ABDF-F4A833A9309B}" presName="tx2" presStyleLbl="revTx" presStyleIdx="8" presStyleCnt="10"/>
      <dgm:spPr/>
      <dgm:t>
        <a:bodyPr/>
        <a:lstStyle/>
        <a:p>
          <a:endParaRPr lang="es-ES"/>
        </a:p>
      </dgm:t>
    </dgm:pt>
    <dgm:pt modelId="{CE5512D9-96DB-4A0C-9F6E-C0DDB5CF8C74}" type="pres">
      <dgm:prSet presAssocID="{2D09388A-D8AB-4ECC-ABDF-F4A833A9309B}" presName="vert2" presStyleCnt="0"/>
      <dgm:spPr/>
    </dgm:pt>
    <dgm:pt modelId="{0E577788-F287-4E74-A436-64A2CE34A7C0}" type="pres">
      <dgm:prSet presAssocID="{2D09388A-D8AB-4ECC-ABDF-F4A833A9309B}" presName="thinLine2b" presStyleLbl="callout" presStyleIdx="7" presStyleCnt="9"/>
      <dgm:spPr/>
    </dgm:pt>
    <dgm:pt modelId="{723C1DC2-9A0C-4D86-BC28-302608FFB762}" type="pres">
      <dgm:prSet presAssocID="{2D09388A-D8AB-4ECC-ABDF-F4A833A9309B}" presName="vertSpace2b" presStyleCnt="0"/>
      <dgm:spPr/>
    </dgm:pt>
    <dgm:pt modelId="{D1B6C8F7-11F9-47FC-83EF-248CC93C4DD2}" type="pres">
      <dgm:prSet presAssocID="{1A5A821D-B308-4332-8B65-D3EBACF0FDB7}" presName="horz2" presStyleCnt="0"/>
      <dgm:spPr/>
    </dgm:pt>
    <dgm:pt modelId="{BFE9044A-AC8F-4FB6-8E00-C0758A610480}" type="pres">
      <dgm:prSet presAssocID="{1A5A821D-B308-4332-8B65-D3EBACF0FDB7}" presName="horzSpace2" presStyleCnt="0"/>
      <dgm:spPr/>
    </dgm:pt>
    <dgm:pt modelId="{B632CA4E-9609-4143-8670-CB38508358EE}" type="pres">
      <dgm:prSet presAssocID="{1A5A821D-B308-4332-8B65-D3EBACF0FDB7}" presName="tx2" presStyleLbl="revTx" presStyleIdx="9" presStyleCnt="10"/>
      <dgm:spPr/>
      <dgm:t>
        <a:bodyPr/>
        <a:lstStyle/>
        <a:p>
          <a:endParaRPr lang="es-ES"/>
        </a:p>
      </dgm:t>
    </dgm:pt>
    <dgm:pt modelId="{0FE5F55C-70DA-4CBE-A650-3F710C8EE96F}" type="pres">
      <dgm:prSet presAssocID="{1A5A821D-B308-4332-8B65-D3EBACF0FDB7}" presName="vert2" presStyleCnt="0"/>
      <dgm:spPr/>
    </dgm:pt>
    <dgm:pt modelId="{F620DC6B-0835-48C1-95ED-B4333196B762}" type="pres">
      <dgm:prSet presAssocID="{1A5A821D-B308-4332-8B65-D3EBACF0FDB7}" presName="thinLine2b" presStyleLbl="callout" presStyleIdx="8" presStyleCnt="9"/>
      <dgm:spPr/>
    </dgm:pt>
    <dgm:pt modelId="{F5BBB376-BFAB-4293-A108-B9464C068AC3}" type="pres">
      <dgm:prSet presAssocID="{1A5A821D-B308-4332-8B65-D3EBACF0FDB7}" presName="vertSpace2b" presStyleCnt="0"/>
      <dgm:spPr/>
    </dgm:pt>
  </dgm:ptLst>
  <dgm:cxnLst>
    <dgm:cxn modelId="{38373ECE-1A9B-437C-B28B-39855998CD7B}" type="presOf" srcId="{1A5A821D-B308-4332-8B65-D3EBACF0FDB7}" destId="{B632CA4E-9609-4143-8670-CB38508358EE}" srcOrd="0" destOrd="0" presId="urn:microsoft.com/office/officeart/2008/layout/LinedList"/>
    <dgm:cxn modelId="{3770988C-E3CA-4F78-8AB6-8A47F69F8DBA}" type="presOf" srcId="{AC9C309B-BF03-457D-94AA-C944C6C35459}" destId="{AD5BCDE7-0E46-470A-8B08-C1DA6CD974BB}" srcOrd="0" destOrd="0" presId="urn:microsoft.com/office/officeart/2008/layout/LinedList"/>
    <dgm:cxn modelId="{8C9B02FD-FC74-4938-810F-D57DC8B8F9AA}" type="presOf" srcId="{173C736B-FD70-49EE-AD9E-7D7EB780A301}" destId="{21530020-37FB-4041-B2C2-0F74BE1BE3C9}" srcOrd="0" destOrd="0" presId="urn:microsoft.com/office/officeart/2008/layout/LinedList"/>
    <dgm:cxn modelId="{D149FE67-E302-4589-B47E-96DA2E76BF16}" srcId="{04E151F6-5CBF-49F4-880B-B9FEB426D928}" destId="{CA416CD0-D792-48A8-83AC-3D899DAC3F7F}" srcOrd="1" destOrd="0" parTransId="{D7D55F17-0531-4473-8331-5A8B54F6A8E5}" sibTransId="{9D443F18-182D-4542-912D-EA82315175EF}"/>
    <dgm:cxn modelId="{BA3FE580-5A53-43C7-8220-890E791DDFF4}" srcId="{04E151F6-5CBF-49F4-880B-B9FEB426D928}" destId="{21C2B250-6F6A-49F7-97AA-42F87C59A54A}" srcOrd="2" destOrd="0" parTransId="{325A99F5-957D-4816-948E-FD23AE2CAC91}" sibTransId="{38E92B2A-374D-4B19-A3A7-5CED7139095F}"/>
    <dgm:cxn modelId="{2096ABD8-B222-4EBC-B73C-EFB24C03C235}" type="presOf" srcId="{EEDFFD4A-B383-48A0-911B-87BE062F56FA}" destId="{2F3EF35F-DD7D-4241-953C-AC3EB017E0EC}" srcOrd="0" destOrd="0" presId="urn:microsoft.com/office/officeart/2008/layout/LinedList"/>
    <dgm:cxn modelId="{7112778F-F62B-4D83-934E-809AC780A64C}" type="presOf" srcId="{9FA8A638-2739-41F9-88D8-83E464DBE53B}" destId="{AB040CF9-5759-4819-A3E0-71E1D625164D}" srcOrd="0" destOrd="0" presId="urn:microsoft.com/office/officeart/2008/layout/LinedList"/>
    <dgm:cxn modelId="{CDD792F3-BB45-456D-B694-11052E734871}" type="presOf" srcId="{CA416CD0-D792-48A8-83AC-3D899DAC3F7F}" destId="{AE944283-DEC1-40E3-9F84-9BCD67201342}" srcOrd="0" destOrd="0" presId="urn:microsoft.com/office/officeart/2008/layout/LinedList"/>
    <dgm:cxn modelId="{B092E581-F948-4071-9FC3-2E534A04E4F6}" srcId="{4CA415DA-4AA4-4D6C-83B5-D77BEC7BDE01}" destId="{04E151F6-5CBF-49F4-880B-B9FEB426D928}" srcOrd="0" destOrd="0" parTransId="{0510A75F-605B-4F7D-B510-EBA53DC1A4C8}" sibTransId="{A150E805-13D9-48CE-9274-8C4ED6C77AF7}"/>
    <dgm:cxn modelId="{6C933E22-1FE3-459A-8FC9-E3BF05C7E9DF}" type="presOf" srcId="{21C2B250-6F6A-49F7-97AA-42F87C59A54A}" destId="{4DFEAB5F-DD18-4FBA-99E8-0F705D6224CE}" srcOrd="0" destOrd="0" presId="urn:microsoft.com/office/officeart/2008/layout/LinedList"/>
    <dgm:cxn modelId="{CB7B962B-6B4F-477C-8910-11D910FB2646}" type="presOf" srcId="{04E151F6-5CBF-49F4-880B-B9FEB426D928}" destId="{1104F039-6340-4BD7-B020-B5DD1AE978E0}" srcOrd="0" destOrd="0" presId="urn:microsoft.com/office/officeart/2008/layout/LinedList"/>
    <dgm:cxn modelId="{8BC60EB5-71FA-4954-8C2C-21BB6D009A37}" srcId="{04E151F6-5CBF-49F4-880B-B9FEB426D928}" destId="{AC9C309B-BF03-457D-94AA-C944C6C35459}" srcOrd="5" destOrd="0" parTransId="{A77864FD-EF8E-4EC6-AB37-6D92E9D5AEE7}" sibTransId="{2912DD43-18C7-4A27-A3BD-290976A7AA3F}"/>
    <dgm:cxn modelId="{553DB9FD-4E8F-485D-9B46-2A101A036D2C}" type="presOf" srcId="{2D09388A-D8AB-4ECC-ABDF-F4A833A9309B}" destId="{59CA0A0D-D21B-49D3-B2C1-A2DA0D22C56E}" srcOrd="0" destOrd="0" presId="urn:microsoft.com/office/officeart/2008/layout/LinedList"/>
    <dgm:cxn modelId="{B70E9EA7-BE80-40CF-B381-65C78AE9D959}" srcId="{04E151F6-5CBF-49F4-880B-B9FEB426D928}" destId="{1A5A821D-B308-4332-8B65-D3EBACF0FDB7}" srcOrd="8" destOrd="0" parTransId="{A477AE0C-467C-4BFD-B4CD-C2F0ACC79193}" sibTransId="{CE1C6BA4-3411-4650-8BB5-626AD5A873F3}"/>
    <dgm:cxn modelId="{3AE0D378-E16A-43DB-AB1F-A0EEF96FBF89}" type="presOf" srcId="{524DDF27-6ED7-4B71-B939-45D1DBE02450}" destId="{7D345D62-A82F-4431-93A4-5B3DA1030275}" srcOrd="0" destOrd="0" presId="urn:microsoft.com/office/officeart/2008/layout/LinedList"/>
    <dgm:cxn modelId="{7197313F-5E0B-4090-94D5-0CD4F3F19078}" type="presOf" srcId="{4CA415DA-4AA4-4D6C-83B5-D77BEC7BDE01}" destId="{AE96BC02-6F7B-4DBE-BA47-BED9E6E26557}" srcOrd="0" destOrd="0" presId="urn:microsoft.com/office/officeart/2008/layout/LinedList"/>
    <dgm:cxn modelId="{EB95AC0C-D37F-4DA6-AE12-05E0BC8195C0}" srcId="{04E151F6-5CBF-49F4-880B-B9FEB426D928}" destId="{173C736B-FD70-49EE-AD9E-7D7EB780A301}" srcOrd="0" destOrd="0" parTransId="{CA81D713-531F-403A-B2C9-1E86E34D4365}" sibTransId="{D68E3E29-BE6C-4A04-9AC9-DD60783D5804}"/>
    <dgm:cxn modelId="{66BA93B9-66AE-48B7-84F2-5CAE63C3FC6F}" srcId="{04E151F6-5CBF-49F4-880B-B9FEB426D928}" destId="{524DDF27-6ED7-4B71-B939-45D1DBE02450}" srcOrd="3" destOrd="0" parTransId="{B7F8731D-2CD6-4542-BE61-F1742EE60213}" sibTransId="{7354A617-6E88-4377-ADEA-F2ABD77EC1FE}"/>
    <dgm:cxn modelId="{E5674ED4-320D-474C-9733-FC7C17DB2839}" srcId="{04E151F6-5CBF-49F4-880B-B9FEB426D928}" destId="{2D09388A-D8AB-4ECC-ABDF-F4A833A9309B}" srcOrd="7" destOrd="0" parTransId="{089AFF10-69A0-4ED3-85B7-F1437624352B}" sibTransId="{E3655B0C-3552-44F5-8F96-9A4BFBCDAE6F}"/>
    <dgm:cxn modelId="{7A7AB524-BED2-446A-A52D-0BB618A4C2B8}" srcId="{04E151F6-5CBF-49F4-880B-B9FEB426D928}" destId="{EEDFFD4A-B383-48A0-911B-87BE062F56FA}" srcOrd="4" destOrd="0" parTransId="{176C9010-365D-4A39-93EF-7267DCDDA76E}" sibTransId="{65EC95BE-9949-49E4-8EDA-FA9B0E502CF3}"/>
    <dgm:cxn modelId="{CCEC1E37-0E2C-4D43-8DF3-DF45CA1A274B}" srcId="{04E151F6-5CBF-49F4-880B-B9FEB426D928}" destId="{9FA8A638-2739-41F9-88D8-83E464DBE53B}" srcOrd="6" destOrd="0" parTransId="{796162AB-D45B-4938-988E-86F9D5A0E99E}" sibTransId="{E7F7305A-FB87-4213-A098-AA578F3074C2}"/>
    <dgm:cxn modelId="{0E149641-3B53-4C28-B4E5-FD942B0AB867}" type="presParOf" srcId="{AE96BC02-6F7B-4DBE-BA47-BED9E6E26557}" destId="{6F9C6AEC-91A6-4A81-BADB-46CBDD4D837B}" srcOrd="0" destOrd="0" presId="urn:microsoft.com/office/officeart/2008/layout/LinedList"/>
    <dgm:cxn modelId="{B605E13C-61EC-40FE-99D1-7573BCFE59FB}" type="presParOf" srcId="{AE96BC02-6F7B-4DBE-BA47-BED9E6E26557}" destId="{F16EEBC2-FCE5-43B7-A0F4-575CBE464A9C}" srcOrd="1" destOrd="0" presId="urn:microsoft.com/office/officeart/2008/layout/LinedList"/>
    <dgm:cxn modelId="{9899BF68-D2EB-4C0A-9B6C-2C832CC76719}" type="presParOf" srcId="{F16EEBC2-FCE5-43B7-A0F4-575CBE464A9C}" destId="{1104F039-6340-4BD7-B020-B5DD1AE978E0}" srcOrd="0" destOrd="0" presId="urn:microsoft.com/office/officeart/2008/layout/LinedList"/>
    <dgm:cxn modelId="{B00CF5E8-8739-4645-9A71-9D0471118F3D}" type="presParOf" srcId="{F16EEBC2-FCE5-43B7-A0F4-575CBE464A9C}" destId="{88E53A8B-B446-4567-9C60-E4AC21FA8DAB}" srcOrd="1" destOrd="0" presId="urn:microsoft.com/office/officeart/2008/layout/LinedList"/>
    <dgm:cxn modelId="{5EE199DD-C78E-4096-BBCF-A4D99B1BB838}" type="presParOf" srcId="{88E53A8B-B446-4567-9C60-E4AC21FA8DAB}" destId="{1DABF125-AB4B-41C1-8BC4-B6986A5DA670}" srcOrd="0" destOrd="0" presId="urn:microsoft.com/office/officeart/2008/layout/LinedList"/>
    <dgm:cxn modelId="{9B713CA3-B3C4-440F-917A-6CFE00B46224}" type="presParOf" srcId="{88E53A8B-B446-4567-9C60-E4AC21FA8DAB}" destId="{498D9F6F-0357-4596-8EFB-730F7DFDA579}" srcOrd="1" destOrd="0" presId="urn:microsoft.com/office/officeart/2008/layout/LinedList"/>
    <dgm:cxn modelId="{407F94D0-9910-4CC8-B37A-8B66FD091553}" type="presParOf" srcId="{498D9F6F-0357-4596-8EFB-730F7DFDA579}" destId="{1E73FDE8-8190-4C04-8F42-ADFD6281BD03}" srcOrd="0" destOrd="0" presId="urn:microsoft.com/office/officeart/2008/layout/LinedList"/>
    <dgm:cxn modelId="{5E56AD33-8DB3-4AF7-9801-08EA862B4572}" type="presParOf" srcId="{498D9F6F-0357-4596-8EFB-730F7DFDA579}" destId="{21530020-37FB-4041-B2C2-0F74BE1BE3C9}" srcOrd="1" destOrd="0" presId="urn:microsoft.com/office/officeart/2008/layout/LinedList"/>
    <dgm:cxn modelId="{12236662-8E3B-4496-85F0-848D951BAC03}" type="presParOf" srcId="{498D9F6F-0357-4596-8EFB-730F7DFDA579}" destId="{D5353A43-5325-44A4-B9A9-73CD793716DE}" srcOrd="2" destOrd="0" presId="urn:microsoft.com/office/officeart/2008/layout/LinedList"/>
    <dgm:cxn modelId="{49FCF23D-D7F7-4E1B-B219-1A95785DF3CD}" type="presParOf" srcId="{88E53A8B-B446-4567-9C60-E4AC21FA8DAB}" destId="{D0F50FF3-40A0-46FD-AE32-60BD5F54D975}" srcOrd="2" destOrd="0" presId="urn:microsoft.com/office/officeart/2008/layout/LinedList"/>
    <dgm:cxn modelId="{97A905D3-8636-4D9E-AA7F-21330E821619}" type="presParOf" srcId="{88E53A8B-B446-4567-9C60-E4AC21FA8DAB}" destId="{0E49AE5C-2CEE-4216-82DF-A8DCE8991D50}" srcOrd="3" destOrd="0" presId="urn:microsoft.com/office/officeart/2008/layout/LinedList"/>
    <dgm:cxn modelId="{D4BC3FFC-0222-4B99-9F7B-F55B84CAB9BE}" type="presParOf" srcId="{88E53A8B-B446-4567-9C60-E4AC21FA8DAB}" destId="{077D5465-6EEF-444D-BCD7-17A83B7B7E78}" srcOrd="4" destOrd="0" presId="urn:microsoft.com/office/officeart/2008/layout/LinedList"/>
    <dgm:cxn modelId="{0F18EF30-4DC8-4587-B316-F26A3D9D8401}" type="presParOf" srcId="{077D5465-6EEF-444D-BCD7-17A83B7B7E78}" destId="{D4105BB0-BB70-4C5B-8327-F11BC5C36005}" srcOrd="0" destOrd="0" presId="urn:microsoft.com/office/officeart/2008/layout/LinedList"/>
    <dgm:cxn modelId="{462E961B-2362-4382-8D3C-AF60A3C8B05C}" type="presParOf" srcId="{077D5465-6EEF-444D-BCD7-17A83B7B7E78}" destId="{AE944283-DEC1-40E3-9F84-9BCD67201342}" srcOrd="1" destOrd="0" presId="urn:microsoft.com/office/officeart/2008/layout/LinedList"/>
    <dgm:cxn modelId="{C62D03ED-F866-403E-96B9-57C7C41FAA87}" type="presParOf" srcId="{077D5465-6EEF-444D-BCD7-17A83B7B7E78}" destId="{2759839B-5552-4D99-B0A7-0F11DD3AB31B}" srcOrd="2" destOrd="0" presId="urn:microsoft.com/office/officeart/2008/layout/LinedList"/>
    <dgm:cxn modelId="{4298F4CF-7F02-4257-AF65-056E12BA97BF}" type="presParOf" srcId="{88E53A8B-B446-4567-9C60-E4AC21FA8DAB}" destId="{7A115221-F301-4CFA-90B9-8318B163F8DD}" srcOrd="5" destOrd="0" presId="urn:microsoft.com/office/officeart/2008/layout/LinedList"/>
    <dgm:cxn modelId="{37F99EE1-575D-4BC7-A7AE-153E66F7B23D}" type="presParOf" srcId="{88E53A8B-B446-4567-9C60-E4AC21FA8DAB}" destId="{6992B021-6471-4E30-9865-69024628EC60}" srcOrd="6" destOrd="0" presId="urn:microsoft.com/office/officeart/2008/layout/LinedList"/>
    <dgm:cxn modelId="{C52489A5-C800-4620-955C-4DA297C883B1}" type="presParOf" srcId="{88E53A8B-B446-4567-9C60-E4AC21FA8DAB}" destId="{68294DA0-1C0E-42F1-994A-5F066A586A19}" srcOrd="7" destOrd="0" presId="urn:microsoft.com/office/officeart/2008/layout/LinedList"/>
    <dgm:cxn modelId="{1A19B70F-2E43-42A7-A696-CEBB8C20670C}" type="presParOf" srcId="{68294DA0-1C0E-42F1-994A-5F066A586A19}" destId="{8D2372A7-B238-4E88-A811-527F5F77666D}" srcOrd="0" destOrd="0" presId="urn:microsoft.com/office/officeart/2008/layout/LinedList"/>
    <dgm:cxn modelId="{370DCA23-5F2E-4B69-8A51-9D358505E6ED}" type="presParOf" srcId="{68294DA0-1C0E-42F1-994A-5F066A586A19}" destId="{4DFEAB5F-DD18-4FBA-99E8-0F705D6224CE}" srcOrd="1" destOrd="0" presId="urn:microsoft.com/office/officeart/2008/layout/LinedList"/>
    <dgm:cxn modelId="{46938498-0F7A-4145-9BC0-BA17BA640A30}" type="presParOf" srcId="{68294DA0-1C0E-42F1-994A-5F066A586A19}" destId="{CD03DF06-906E-4986-9E41-AF9286485F52}" srcOrd="2" destOrd="0" presId="urn:microsoft.com/office/officeart/2008/layout/LinedList"/>
    <dgm:cxn modelId="{B4446755-D01C-4F0D-B155-78FDCAF8AB82}" type="presParOf" srcId="{88E53A8B-B446-4567-9C60-E4AC21FA8DAB}" destId="{05007052-0C3D-4941-AB03-1371FA64284E}" srcOrd="8" destOrd="0" presId="urn:microsoft.com/office/officeart/2008/layout/LinedList"/>
    <dgm:cxn modelId="{90EC5110-BA9A-40C8-A111-2A12A4E1D67A}" type="presParOf" srcId="{88E53A8B-B446-4567-9C60-E4AC21FA8DAB}" destId="{0C747A2D-96B4-46C8-9F6C-C6A50EBA202A}" srcOrd="9" destOrd="0" presId="urn:microsoft.com/office/officeart/2008/layout/LinedList"/>
    <dgm:cxn modelId="{85530BD2-007C-494A-9B2A-4164948E0AAE}" type="presParOf" srcId="{88E53A8B-B446-4567-9C60-E4AC21FA8DAB}" destId="{E49A42A9-2FF5-4338-8C00-EC9E088D9A02}" srcOrd="10" destOrd="0" presId="urn:microsoft.com/office/officeart/2008/layout/LinedList"/>
    <dgm:cxn modelId="{629341B2-F287-49DB-9A8B-E568765DF0BF}" type="presParOf" srcId="{E49A42A9-2FF5-4338-8C00-EC9E088D9A02}" destId="{B8D19741-733D-411E-92E3-24C125BF5964}" srcOrd="0" destOrd="0" presId="urn:microsoft.com/office/officeart/2008/layout/LinedList"/>
    <dgm:cxn modelId="{BE338C32-95E5-4E7B-93F1-D6ADEA1F4FC5}" type="presParOf" srcId="{E49A42A9-2FF5-4338-8C00-EC9E088D9A02}" destId="{7D345D62-A82F-4431-93A4-5B3DA1030275}" srcOrd="1" destOrd="0" presId="urn:microsoft.com/office/officeart/2008/layout/LinedList"/>
    <dgm:cxn modelId="{22217C96-ECC4-4E5E-9B32-5130ADAEE591}" type="presParOf" srcId="{E49A42A9-2FF5-4338-8C00-EC9E088D9A02}" destId="{811BAFA3-9F7B-4977-B6EC-6B0EDD925C93}" srcOrd="2" destOrd="0" presId="urn:microsoft.com/office/officeart/2008/layout/LinedList"/>
    <dgm:cxn modelId="{E6DE38CF-750A-4FEF-B640-2C8104BBB5DE}" type="presParOf" srcId="{88E53A8B-B446-4567-9C60-E4AC21FA8DAB}" destId="{3A792014-9E20-481E-9E9E-B81256377B38}" srcOrd="11" destOrd="0" presId="urn:microsoft.com/office/officeart/2008/layout/LinedList"/>
    <dgm:cxn modelId="{2DB54D0C-950D-44B2-8AA2-161BA7A9EAD4}" type="presParOf" srcId="{88E53A8B-B446-4567-9C60-E4AC21FA8DAB}" destId="{35AFC34E-7FF7-489C-94D3-04A7B940D323}" srcOrd="12" destOrd="0" presId="urn:microsoft.com/office/officeart/2008/layout/LinedList"/>
    <dgm:cxn modelId="{9BC51001-DD1E-4334-BFD0-1FDEBD1FE560}" type="presParOf" srcId="{88E53A8B-B446-4567-9C60-E4AC21FA8DAB}" destId="{B46444D3-59E7-4325-9DD6-8212B2625F43}" srcOrd="13" destOrd="0" presId="urn:microsoft.com/office/officeart/2008/layout/LinedList"/>
    <dgm:cxn modelId="{2DE340B6-86DB-4D1A-9589-F5F45509089A}" type="presParOf" srcId="{B46444D3-59E7-4325-9DD6-8212B2625F43}" destId="{0C79DC86-27A7-4C61-8641-8ED9415EBA14}" srcOrd="0" destOrd="0" presId="urn:microsoft.com/office/officeart/2008/layout/LinedList"/>
    <dgm:cxn modelId="{6AEBD5D9-1735-4C91-8536-AC7EB9C971E9}" type="presParOf" srcId="{B46444D3-59E7-4325-9DD6-8212B2625F43}" destId="{2F3EF35F-DD7D-4241-953C-AC3EB017E0EC}" srcOrd="1" destOrd="0" presId="urn:microsoft.com/office/officeart/2008/layout/LinedList"/>
    <dgm:cxn modelId="{A2E6B725-21FE-43E7-A665-220FA04D184E}" type="presParOf" srcId="{B46444D3-59E7-4325-9DD6-8212B2625F43}" destId="{A3FDB81A-0E3C-4F90-A66E-8F0FCE49FA8C}" srcOrd="2" destOrd="0" presId="urn:microsoft.com/office/officeart/2008/layout/LinedList"/>
    <dgm:cxn modelId="{57F600D4-0A32-4A18-BE78-C2CF2F21ADF7}" type="presParOf" srcId="{88E53A8B-B446-4567-9C60-E4AC21FA8DAB}" destId="{79822734-0EA9-4A95-82A1-DB1D814DC0F0}" srcOrd="14" destOrd="0" presId="urn:microsoft.com/office/officeart/2008/layout/LinedList"/>
    <dgm:cxn modelId="{732A72B6-66B5-4E16-9BBE-A1CC31B83FA8}" type="presParOf" srcId="{88E53A8B-B446-4567-9C60-E4AC21FA8DAB}" destId="{3E529DCA-04D0-4037-8D2E-9E99879A1040}" srcOrd="15" destOrd="0" presId="urn:microsoft.com/office/officeart/2008/layout/LinedList"/>
    <dgm:cxn modelId="{6315515B-ED9E-47AC-BF7A-46DD49E09261}" type="presParOf" srcId="{88E53A8B-B446-4567-9C60-E4AC21FA8DAB}" destId="{92C89F99-8ED7-4F4A-AABF-E988ECF6F5D6}" srcOrd="16" destOrd="0" presId="urn:microsoft.com/office/officeart/2008/layout/LinedList"/>
    <dgm:cxn modelId="{5B9155FA-4845-40C0-93F1-BF9F80CE5B19}" type="presParOf" srcId="{92C89F99-8ED7-4F4A-AABF-E988ECF6F5D6}" destId="{4D1BF9B9-A7C0-4A34-8EDA-24DDF31F8E74}" srcOrd="0" destOrd="0" presId="urn:microsoft.com/office/officeart/2008/layout/LinedList"/>
    <dgm:cxn modelId="{69C4DB63-8993-43FC-9E6A-43E7A591DEC0}" type="presParOf" srcId="{92C89F99-8ED7-4F4A-AABF-E988ECF6F5D6}" destId="{AD5BCDE7-0E46-470A-8B08-C1DA6CD974BB}" srcOrd="1" destOrd="0" presId="urn:microsoft.com/office/officeart/2008/layout/LinedList"/>
    <dgm:cxn modelId="{A61F97F0-AD5A-428C-861B-2CD8184CC537}" type="presParOf" srcId="{92C89F99-8ED7-4F4A-AABF-E988ECF6F5D6}" destId="{265E96D4-C3D8-4CE2-BB57-578C38781A22}" srcOrd="2" destOrd="0" presId="urn:microsoft.com/office/officeart/2008/layout/LinedList"/>
    <dgm:cxn modelId="{C30F4EEE-D588-43E8-9AD0-6E7758E65ACB}" type="presParOf" srcId="{88E53A8B-B446-4567-9C60-E4AC21FA8DAB}" destId="{0FBE185D-C593-4C61-9405-8BE32A257CE9}" srcOrd="17" destOrd="0" presId="urn:microsoft.com/office/officeart/2008/layout/LinedList"/>
    <dgm:cxn modelId="{BC8A13F2-7DF6-4083-9B77-9F547B9C50F5}" type="presParOf" srcId="{88E53A8B-B446-4567-9C60-E4AC21FA8DAB}" destId="{025B15B9-AC5C-46BD-B172-F27E6999F915}" srcOrd="18" destOrd="0" presId="urn:microsoft.com/office/officeart/2008/layout/LinedList"/>
    <dgm:cxn modelId="{1F53EE9C-0AB5-4448-A47D-4642A1162DA9}" type="presParOf" srcId="{88E53A8B-B446-4567-9C60-E4AC21FA8DAB}" destId="{096FD330-7394-428A-BB47-9DF7D9761397}" srcOrd="19" destOrd="0" presId="urn:microsoft.com/office/officeart/2008/layout/LinedList"/>
    <dgm:cxn modelId="{C380AE26-0E1E-4F3E-B3C7-36734269962B}" type="presParOf" srcId="{096FD330-7394-428A-BB47-9DF7D9761397}" destId="{A88AB461-13A2-431F-81D3-9667F92FB7D7}" srcOrd="0" destOrd="0" presId="urn:microsoft.com/office/officeart/2008/layout/LinedList"/>
    <dgm:cxn modelId="{B68C8BDA-98D8-4D09-A679-A280C9A5C336}" type="presParOf" srcId="{096FD330-7394-428A-BB47-9DF7D9761397}" destId="{AB040CF9-5759-4819-A3E0-71E1D625164D}" srcOrd="1" destOrd="0" presId="urn:microsoft.com/office/officeart/2008/layout/LinedList"/>
    <dgm:cxn modelId="{83623F26-6652-4A71-88DF-90B7FD70E7FB}" type="presParOf" srcId="{096FD330-7394-428A-BB47-9DF7D9761397}" destId="{2A5A99D0-3CC0-4C79-81D5-1B495B1F3C4E}" srcOrd="2" destOrd="0" presId="urn:microsoft.com/office/officeart/2008/layout/LinedList"/>
    <dgm:cxn modelId="{36CB0FE3-4197-49F9-A9AC-319CFA18E9F4}" type="presParOf" srcId="{88E53A8B-B446-4567-9C60-E4AC21FA8DAB}" destId="{F6598030-434A-422F-95D3-CB0130A9C773}" srcOrd="20" destOrd="0" presId="urn:microsoft.com/office/officeart/2008/layout/LinedList"/>
    <dgm:cxn modelId="{CFC09E17-BFC3-49D8-BD76-30315C40E552}" type="presParOf" srcId="{88E53A8B-B446-4567-9C60-E4AC21FA8DAB}" destId="{74FCA6AD-2969-4DBF-A6DF-FCC0F4BC3F31}" srcOrd="21" destOrd="0" presId="urn:microsoft.com/office/officeart/2008/layout/LinedList"/>
    <dgm:cxn modelId="{067186B4-AE14-496E-8503-5E26035EEF34}" type="presParOf" srcId="{88E53A8B-B446-4567-9C60-E4AC21FA8DAB}" destId="{0748B33D-A153-4D94-80E2-47DD8FCD0484}" srcOrd="22" destOrd="0" presId="urn:microsoft.com/office/officeart/2008/layout/LinedList"/>
    <dgm:cxn modelId="{C4A93138-6594-44B0-B568-606AF8592A19}" type="presParOf" srcId="{0748B33D-A153-4D94-80E2-47DD8FCD0484}" destId="{C953CDBB-F927-4F1A-A256-109C73BB9829}" srcOrd="0" destOrd="0" presId="urn:microsoft.com/office/officeart/2008/layout/LinedList"/>
    <dgm:cxn modelId="{18273FF9-E6EA-40D8-8A59-17D77E2B7C3C}" type="presParOf" srcId="{0748B33D-A153-4D94-80E2-47DD8FCD0484}" destId="{59CA0A0D-D21B-49D3-B2C1-A2DA0D22C56E}" srcOrd="1" destOrd="0" presId="urn:microsoft.com/office/officeart/2008/layout/LinedList"/>
    <dgm:cxn modelId="{728221C2-20AD-431A-AA37-FF28D40AB7CD}" type="presParOf" srcId="{0748B33D-A153-4D94-80E2-47DD8FCD0484}" destId="{CE5512D9-96DB-4A0C-9F6E-C0DDB5CF8C74}" srcOrd="2" destOrd="0" presId="urn:microsoft.com/office/officeart/2008/layout/LinedList"/>
    <dgm:cxn modelId="{AEF7D1D4-3B59-4BA6-9CA7-CEA8CDA4C552}" type="presParOf" srcId="{88E53A8B-B446-4567-9C60-E4AC21FA8DAB}" destId="{0E577788-F287-4E74-A436-64A2CE34A7C0}" srcOrd="23" destOrd="0" presId="urn:microsoft.com/office/officeart/2008/layout/LinedList"/>
    <dgm:cxn modelId="{FE5EF36D-6EE3-45FC-9B50-DE540121EE71}" type="presParOf" srcId="{88E53A8B-B446-4567-9C60-E4AC21FA8DAB}" destId="{723C1DC2-9A0C-4D86-BC28-302608FFB762}" srcOrd="24" destOrd="0" presId="urn:microsoft.com/office/officeart/2008/layout/LinedList"/>
    <dgm:cxn modelId="{E70C7DFB-DF5A-4D11-B935-A6313826FDF4}" type="presParOf" srcId="{88E53A8B-B446-4567-9C60-E4AC21FA8DAB}" destId="{D1B6C8F7-11F9-47FC-83EF-248CC93C4DD2}" srcOrd="25" destOrd="0" presId="urn:microsoft.com/office/officeart/2008/layout/LinedList"/>
    <dgm:cxn modelId="{139EE687-A219-41BE-86CF-BCC5D2F92D87}" type="presParOf" srcId="{D1B6C8F7-11F9-47FC-83EF-248CC93C4DD2}" destId="{BFE9044A-AC8F-4FB6-8E00-C0758A610480}" srcOrd="0" destOrd="0" presId="urn:microsoft.com/office/officeart/2008/layout/LinedList"/>
    <dgm:cxn modelId="{599957E8-B1F1-4E07-8159-06B81C47BA60}" type="presParOf" srcId="{D1B6C8F7-11F9-47FC-83EF-248CC93C4DD2}" destId="{B632CA4E-9609-4143-8670-CB38508358EE}" srcOrd="1" destOrd="0" presId="urn:microsoft.com/office/officeart/2008/layout/LinedList"/>
    <dgm:cxn modelId="{470002A1-BA19-4F19-A755-BDB1F3725043}" type="presParOf" srcId="{D1B6C8F7-11F9-47FC-83EF-248CC93C4DD2}" destId="{0FE5F55C-70DA-4CBE-A650-3F710C8EE96F}" srcOrd="2" destOrd="0" presId="urn:microsoft.com/office/officeart/2008/layout/LinedList"/>
    <dgm:cxn modelId="{18684EB5-0B89-495E-8012-D1581B5BFF6B}" type="presParOf" srcId="{88E53A8B-B446-4567-9C60-E4AC21FA8DAB}" destId="{F620DC6B-0835-48C1-95ED-B4333196B762}" srcOrd="26" destOrd="0" presId="urn:microsoft.com/office/officeart/2008/layout/LinedList"/>
    <dgm:cxn modelId="{E3168F11-DA60-4459-974D-90FDDC3077D8}" type="presParOf" srcId="{88E53A8B-B446-4567-9C60-E4AC21FA8DAB}" destId="{F5BBB376-BFAB-4293-A108-B9464C068AC3}" srcOrd="27" destOrd="0" presId="urn:microsoft.com/office/officeart/2008/layout/LinedList"/>
  </dgm:cxnLst>
  <dgm:bg/>
  <dgm:whole>
    <a:ln>
      <a:solidFill>
        <a:schemeClr val="bg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C94AC1-03A0-49AF-AC56-970F798C63F1}" type="doc">
      <dgm:prSet loTypeId="urn:microsoft.com/office/officeart/2008/layout/LinedList" loCatId="Inbox" qsTypeId="urn:microsoft.com/office/officeart/2005/8/quickstyle/simple1" qsCatId="simple" csTypeId="urn:microsoft.com/office/officeart/2005/8/colors/ColorSchemeForSuggestions" csCatId="other" phldr="1"/>
      <dgm:spPr/>
      <dgm:t>
        <a:bodyPr/>
        <a:lstStyle/>
        <a:p>
          <a:endParaRPr lang="en-US"/>
        </a:p>
      </dgm:t>
    </dgm:pt>
    <dgm:pt modelId="{C0565956-E87A-49AB-AF10-153E3A5B2DA2}">
      <dgm:prSet custT="1"/>
      <dgm:spPr/>
      <dgm:t>
        <a:bodyPr/>
        <a:lstStyle/>
        <a:p>
          <a:r>
            <a:rPr lang="es-ES_tradnl" sz="1600" u="sng" baseline="0" dirty="0">
              <a:solidFill>
                <a:srgbClr val="C00000"/>
              </a:solidFill>
              <a:latin typeface="+mj-lt"/>
              <a:ea typeface="Roboto" charset="0"/>
              <a:cs typeface="Roboto" charset="0"/>
            </a:rPr>
            <a:t>Reducción de costes</a:t>
          </a:r>
          <a:r>
            <a:rPr lang="es-ES_tradnl" sz="1600" baseline="0" dirty="0">
              <a:latin typeface="+mj-lt"/>
              <a:ea typeface="Roboto" charset="0"/>
              <a:cs typeface="Roboto" charset="0"/>
            </a:rPr>
            <a:t>: permite reducir y hasta eliminar gastos de traslado, alojamiento, material didáctico, etc.</a:t>
          </a:r>
          <a:endParaRPr lang="en-US" sz="1600" dirty="0">
            <a:latin typeface="+mj-lt"/>
            <a:ea typeface="Roboto" charset="0"/>
            <a:cs typeface="Roboto" charset="0"/>
          </a:endParaRPr>
        </a:p>
      </dgm:t>
    </dgm:pt>
    <dgm:pt modelId="{97AA6C8A-33FE-40B1-9134-2EA2C37FAA51}" type="parTrans" cxnId="{2850C1D0-DC69-4A4A-A01E-4226AC5B5603}">
      <dgm:prSet/>
      <dgm:spPr/>
      <dgm:t>
        <a:bodyPr/>
        <a:lstStyle/>
        <a:p>
          <a:endParaRPr lang="en-US"/>
        </a:p>
      </dgm:t>
    </dgm:pt>
    <dgm:pt modelId="{DB60A83E-D6F2-4A37-919A-1287C35802A0}" type="sibTrans" cxnId="{2850C1D0-DC69-4A4A-A01E-4226AC5B5603}">
      <dgm:prSet/>
      <dgm:spPr/>
      <dgm:t>
        <a:bodyPr/>
        <a:lstStyle/>
        <a:p>
          <a:endParaRPr lang="en-US"/>
        </a:p>
      </dgm:t>
    </dgm:pt>
    <dgm:pt modelId="{87075247-A561-4906-B0A1-439C695D5555}">
      <dgm:prSet custT="1"/>
      <dgm:spPr/>
      <dgm:t>
        <a:bodyPr/>
        <a:lstStyle/>
        <a:p>
          <a:r>
            <a:rPr lang="es-ES_tradnl" sz="1600" u="sng" baseline="0" dirty="0">
              <a:solidFill>
                <a:srgbClr val="C00000"/>
              </a:solidFill>
              <a:latin typeface="+mj-lt"/>
              <a:ea typeface="Roboto" charset="0"/>
              <a:cs typeface="Roboto" charset="0"/>
            </a:rPr>
            <a:t>Rapidez</a:t>
          </a:r>
          <a:r>
            <a:rPr lang="es-ES_tradnl" sz="1600" baseline="0" dirty="0">
              <a:solidFill>
                <a:srgbClr val="C00000"/>
              </a:solidFill>
              <a:latin typeface="+mj-lt"/>
              <a:ea typeface="Roboto" charset="0"/>
              <a:cs typeface="Roboto" charset="0"/>
            </a:rPr>
            <a:t>: </a:t>
          </a:r>
          <a:r>
            <a:rPr lang="es-ES_tradnl" sz="1600" baseline="0" dirty="0">
              <a:solidFill>
                <a:schemeClr val="tx1"/>
              </a:solidFill>
              <a:latin typeface="+mj-lt"/>
              <a:ea typeface="Roboto" charset="0"/>
              <a:cs typeface="Roboto" charset="0"/>
            </a:rPr>
            <a:t>Las comunicaciones son mucho más veloces a través de internet (Whatsapp, email…)</a:t>
          </a:r>
          <a:endParaRPr lang="en-US" sz="1600" dirty="0">
            <a:solidFill>
              <a:schemeClr val="tx1"/>
            </a:solidFill>
            <a:latin typeface="+mj-lt"/>
            <a:ea typeface="Roboto" charset="0"/>
            <a:cs typeface="Roboto" charset="0"/>
          </a:endParaRPr>
        </a:p>
      </dgm:t>
    </dgm:pt>
    <dgm:pt modelId="{FB8CF06B-BDFB-45E6-929F-77E557C73383}" type="parTrans" cxnId="{0FA21A1F-ACB6-4A8C-8744-9159244A2066}">
      <dgm:prSet/>
      <dgm:spPr/>
      <dgm:t>
        <a:bodyPr/>
        <a:lstStyle/>
        <a:p>
          <a:endParaRPr lang="en-US"/>
        </a:p>
      </dgm:t>
    </dgm:pt>
    <dgm:pt modelId="{F15EFA27-E764-425F-A658-F1E226295E80}" type="sibTrans" cxnId="{0FA21A1F-ACB6-4A8C-8744-9159244A2066}">
      <dgm:prSet/>
      <dgm:spPr/>
      <dgm:t>
        <a:bodyPr/>
        <a:lstStyle/>
        <a:p>
          <a:endParaRPr lang="en-US"/>
        </a:p>
      </dgm:t>
    </dgm:pt>
    <dgm:pt modelId="{0C1FF37C-8391-42FA-85F8-8577B6DC8881}">
      <dgm:prSet custT="1"/>
      <dgm:spPr/>
      <dgm:t>
        <a:bodyPr/>
        <a:lstStyle/>
        <a:p>
          <a:r>
            <a:rPr lang="es-ES_tradnl" sz="1600" u="sng" baseline="0" dirty="0">
              <a:solidFill>
                <a:srgbClr val="C00000"/>
              </a:solidFill>
              <a:latin typeface="+mj-lt"/>
              <a:ea typeface="Roboto" charset="0"/>
              <a:cs typeface="Roboto" charset="0"/>
            </a:rPr>
            <a:t>Acceso </a:t>
          </a:r>
          <a:r>
            <a:rPr lang="es-ES_tradnl" sz="1600" u="sng" baseline="0" dirty="0" err="1">
              <a:solidFill>
                <a:srgbClr val="C00000"/>
              </a:solidFill>
              <a:latin typeface="+mj-lt"/>
              <a:ea typeface="Roboto" charset="0"/>
              <a:cs typeface="Roboto" charset="0"/>
            </a:rPr>
            <a:t>just</a:t>
          </a:r>
          <a:r>
            <a:rPr lang="es-ES_tradnl" sz="1600" u="sng" baseline="0" dirty="0">
              <a:solidFill>
                <a:srgbClr val="C00000"/>
              </a:solidFill>
              <a:latin typeface="+mj-lt"/>
              <a:ea typeface="Roboto" charset="0"/>
              <a:cs typeface="Roboto" charset="0"/>
            </a:rPr>
            <a:t>-in-time</a:t>
          </a:r>
          <a:r>
            <a:rPr lang="es-ES_tradnl" sz="1600" baseline="0" dirty="0">
              <a:solidFill>
                <a:srgbClr val="C00000"/>
              </a:solidFill>
              <a:latin typeface="+mj-lt"/>
              <a:ea typeface="Roboto" charset="0"/>
              <a:cs typeface="Roboto" charset="0"/>
            </a:rPr>
            <a:t>: </a:t>
          </a:r>
          <a:r>
            <a:rPr lang="es-ES_tradnl" sz="1600" baseline="0" dirty="0">
              <a:solidFill>
                <a:schemeClr val="tx1"/>
              </a:solidFill>
              <a:latin typeface="+mj-lt"/>
              <a:ea typeface="Roboto" charset="0"/>
              <a:cs typeface="Roboto" charset="0"/>
            </a:rPr>
            <a:t>los usuarios pueden acceder al contenido desde cualquier conexión a Internet, en cualquier momento y desde cualquier lugar. Si hay una actividad sincrónica (actividad que requiere que alumno y profesor estén conectados al mismo tiempo, como una tutoría) puede realizarla esté donde esté, no necesita ir a un sitio con un ordenador fijo</a:t>
          </a:r>
          <a:r>
            <a:rPr lang="es-ES_tradnl" sz="1600" baseline="0" dirty="0" smtClean="0">
              <a:solidFill>
                <a:schemeClr val="tx1"/>
              </a:solidFill>
              <a:latin typeface="+mj-lt"/>
              <a:ea typeface="Roboto" charset="0"/>
              <a:cs typeface="Roboto" charset="0"/>
            </a:rPr>
            <a:t>.</a:t>
          </a:r>
        </a:p>
        <a:p>
          <a:endParaRPr lang="es-ES_tradnl" sz="1600" baseline="0" dirty="0" smtClean="0">
            <a:latin typeface="+mj-lt"/>
            <a:ea typeface="Roboto" charset="0"/>
            <a:cs typeface="Roboto" charset="0"/>
          </a:endParaRPr>
        </a:p>
        <a:p>
          <a:endParaRPr lang="en-US" sz="1600" dirty="0">
            <a:latin typeface="+mj-lt"/>
            <a:ea typeface="Roboto" charset="0"/>
            <a:cs typeface="Roboto" charset="0"/>
          </a:endParaRPr>
        </a:p>
      </dgm:t>
    </dgm:pt>
    <dgm:pt modelId="{4384B9EE-788D-4EEB-8D13-F2C943DC9E4F}" type="parTrans" cxnId="{EA695407-EA38-4F7C-BC39-EC5AAE5CC868}">
      <dgm:prSet/>
      <dgm:spPr/>
      <dgm:t>
        <a:bodyPr/>
        <a:lstStyle/>
        <a:p>
          <a:endParaRPr lang="en-US"/>
        </a:p>
      </dgm:t>
    </dgm:pt>
    <dgm:pt modelId="{6C0C100D-8B77-4B17-A910-1E9FD9910846}" type="sibTrans" cxnId="{EA695407-EA38-4F7C-BC39-EC5AAE5CC868}">
      <dgm:prSet/>
      <dgm:spPr/>
      <dgm:t>
        <a:bodyPr/>
        <a:lstStyle/>
        <a:p>
          <a:endParaRPr lang="en-US"/>
        </a:p>
      </dgm:t>
    </dgm:pt>
    <dgm:pt modelId="{9466B939-B16E-431B-AC21-E6299E72B6D5}">
      <dgm:prSet custT="1"/>
      <dgm:spPr/>
      <dgm:t>
        <a:bodyPr/>
        <a:lstStyle/>
        <a:p>
          <a:r>
            <a:rPr lang="es-ES_tradnl" sz="1600" u="sng" baseline="0" dirty="0">
              <a:solidFill>
                <a:srgbClr val="C00000"/>
              </a:solidFill>
              <a:latin typeface="+mj-lt"/>
              <a:ea typeface="Roboto" charset="0"/>
              <a:cs typeface="Roboto" charset="0"/>
            </a:rPr>
            <a:t>Flexibilidad</a:t>
          </a:r>
          <a:r>
            <a:rPr lang="es-ES_tradnl" sz="1600" baseline="0" dirty="0">
              <a:solidFill>
                <a:srgbClr val="C00000"/>
              </a:solidFill>
              <a:latin typeface="+mj-lt"/>
              <a:ea typeface="Roboto" charset="0"/>
              <a:cs typeface="Roboto" charset="0"/>
            </a:rPr>
            <a:t>: </a:t>
          </a:r>
          <a:r>
            <a:rPr lang="es-ES_tradnl" sz="1600" baseline="0" dirty="0">
              <a:solidFill>
                <a:schemeClr val="tx1"/>
              </a:solidFill>
              <a:latin typeface="+mj-lt"/>
              <a:ea typeface="Roboto" charset="0"/>
              <a:cs typeface="Roboto" charset="0"/>
            </a:rPr>
            <a:t>no se requiere que los alumnos y profesores coincidan en tiempo y espacio, cada alumno puede conectarse a Internet cuando quiera.</a:t>
          </a:r>
          <a:endParaRPr lang="en-US" sz="1600" dirty="0">
            <a:solidFill>
              <a:schemeClr val="tx1"/>
            </a:solidFill>
            <a:latin typeface="+mj-lt"/>
            <a:ea typeface="Roboto" charset="0"/>
            <a:cs typeface="Roboto" charset="0"/>
          </a:endParaRPr>
        </a:p>
      </dgm:t>
    </dgm:pt>
    <dgm:pt modelId="{CCE8E8D8-27E8-44B4-A231-DC92243C2E3F}" type="parTrans" cxnId="{847F886F-9181-4F99-AB8D-452193E56440}">
      <dgm:prSet/>
      <dgm:spPr/>
      <dgm:t>
        <a:bodyPr/>
        <a:lstStyle/>
        <a:p>
          <a:endParaRPr lang="en-US"/>
        </a:p>
      </dgm:t>
    </dgm:pt>
    <dgm:pt modelId="{EC134299-8321-41E7-813A-FA87B9ED3859}" type="sibTrans" cxnId="{847F886F-9181-4F99-AB8D-452193E56440}">
      <dgm:prSet/>
      <dgm:spPr/>
      <dgm:t>
        <a:bodyPr/>
        <a:lstStyle/>
        <a:p>
          <a:endParaRPr lang="en-US"/>
        </a:p>
      </dgm:t>
    </dgm:pt>
    <dgm:pt modelId="{3F17F7D8-D520-C145-AE71-CE419F99BFA6}" type="pres">
      <dgm:prSet presAssocID="{1AC94AC1-03A0-49AF-AC56-970F798C63F1}" presName="vert0" presStyleCnt="0">
        <dgm:presLayoutVars>
          <dgm:dir/>
          <dgm:animOne val="branch"/>
          <dgm:animLvl val="lvl"/>
        </dgm:presLayoutVars>
      </dgm:prSet>
      <dgm:spPr/>
      <dgm:t>
        <a:bodyPr/>
        <a:lstStyle/>
        <a:p>
          <a:endParaRPr lang="es-ES_tradnl"/>
        </a:p>
      </dgm:t>
    </dgm:pt>
    <dgm:pt modelId="{7D0D7CAB-BB74-5949-9AA6-BFB69DD13BF0}" type="pres">
      <dgm:prSet presAssocID="{C0565956-E87A-49AB-AF10-153E3A5B2DA2}" presName="thickLine" presStyleLbl="alignNode1" presStyleIdx="0" presStyleCnt="4"/>
      <dgm:spPr>
        <a:ln>
          <a:solidFill>
            <a:schemeClr val="bg1">
              <a:lumMod val="50000"/>
            </a:schemeClr>
          </a:solidFill>
        </a:ln>
      </dgm:spPr>
      <dgm:t>
        <a:bodyPr/>
        <a:lstStyle/>
        <a:p>
          <a:endParaRPr lang="es-ES"/>
        </a:p>
      </dgm:t>
    </dgm:pt>
    <dgm:pt modelId="{9EE66538-5449-BB4C-BE9E-1E105D19992F}" type="pres">
      <dgm:prSet presAssocID="{C0565956-E87A-49AB-AF10-153E3A5B2DA2}" presName="horz1" presStyleCnt="0"/>
      <dgm:spPr/>
    </dgm:pt>
    <dgm:pt modelId="{5C7C52B1-2EE0-4346-960A-ED170F5B6C85}" type="pres">
      <dgm:prSet presAssocID="{C0565956-E87A-49AB-AF10-153E3A5B2DA2}" presName="tx1" presStyleLbl="revTx" presStyleIdx="0" presStyleCnt="4"/>
      <dgm:spPr/>
      <dgm:t>
        <a:bodyPr/>
        <a:lstStyle/>
        <a:p>
          <a:endParaRPr lang="es-ES_tradnl"/>
        </a:p>
      </dgm:t>
    </dgm:pt>
    <dgm:pt modelId="{E0CEAD3F-5AA8-F249-85D9-812FAA6DA8BB}" type="pres">
      <dgm:prSet presAssocID="{C0565956-E87A-49AB-AF10-153E3A5B2DA2}" presName="vert1" presStyleCnt="0"/>
      <dgm:spPr/>
    </dgm:pt>
    <dgm:pt modelId="{0DAA4F4A-083B-834D-82D1-E4B3032B731D}" type="pres">
      <dgm:prSet presAssocID="{87075247-A561-4906-B0A1-439C695D5555}" presName="thickLine" presStyleLbl="alignNode1" presStyleIdx="1" presStyleCnt="4" custLinFactNeighborY="-55082"/>
      <dgm:spPr>
        <a:ln>
          <a:solidFill>
            <a:schemeClr val="bg1">
              <a:lumMod val="50000"/>
            </a:schemeClr>
          </a:solidFill>
        </a:ln>
      </dgm:spPr>
      <dgm:t>
        <a:bodyPr/>
        <a:lstStyle/>
        <a:p>
          <a:endParaRPr lang="es-ES"/>
        </a:p>
      </dgm:t>
    </dgm:pt>
    <dgm:pt modelId="{DD5B4A1B-BE6D-3640-8AA6-9DBF03A7937D}" type="pres">
      <dgm:prSet presAssocID="{87075247-A561-4906-B0A1-439C695D5555}" presName="horz1" presStyleCnt="0"/>
      <dgm:spPr/>
    </dgm:pt>
    <dgm:pt modelId="{DC82F86F-BFFF-5547-98D5-5CF6A1270728}" type="pres">
      <dgm:prSet presAssocID="{87075247-A561-4906-B0A1-439C695D5555}" presName="tx1" presStyleLbl="revTx" presStyleIdx="1" presStyleCnt="4" custScaleY="77359" custLinFactNeighborX="181" custLinFactNeighborY="-42611"/>
      <dgm:spPr/>
      <dgm:t>
        <a:bodyPr/>
        <a:lstStyle/>
        <a:p>
          <a:endParaRPr lang="es-ES_tradnl"/>
        </a:p>
      </dgm:t>
    </dgm:pt>
    <dgm:pt modelId="{08A3217B-4437-9F4F-9AFB-8387A6C7A05C}" type="pres">
      <dgm:prSet presAssocID="{87075247-A561-4906-B0A1-439C695D5555}" presName="vert1" presStyleCnt="0"/>
      <dgm:spPr/>
    </dgm:pt>
    <dgm:pt modelId="{E4EB4EF1-0E58-4B4D-BB8B-0571C5A9AAF3}" type="pres">
      <dgm:prSet presAssocID="{0C1FF37C-8391-42FA-85F8-8577B6DC8881}" presName="thickLine" presStyleLbl="alignNode1" presStyleIdx="2" presStyleCnt="4" custLinFactNeighborY="-55926"/>
      <dgm:spPr>
        <a:ln>
          <a:solidFill>
            <a:schemeClr val="bg1">
              <a:lumMod val="50000"/>
            </a:schemeClr>
          </a:solidFill>
        </a:ln>
      </dgm:spPr>
      <dgm:t>
        <a:bodyPr/>
        <a:lstStyle/>
        <a:p>
          <a:endParaRPr lang="es-ES"/>
        </a:p>
      </dgm:t>
    </dgm:pt>
    <dgm:pt modelId="{A9ADAFF6-F861-954F-B7DB-8CA416805E65}" type="pres">
      <dgm:prSet presAssocID="{0C1FF37C-8391-42FA-85F8-8577B6DC8881}" presName="horz1" presStyleCnt="0"/>
      <dgm:spPr/>
    </dgm:pt>
    <dgm:pt modelId="{44C1AB61-7DF4-6749-B6AE-BB0DA5854E28}" type="pres">
      <dgm:prSet presAssocID="{0C1FF37C-8391-42FA-85F8-8577B6DC8881}" presName="tx1" presStyleLbl="revTx" presStyleIdx="2" presStyleCnt="4" custLinFactNeighborY="-49521"/>
      <dgm:spPr/>
      <dgm:t>
        <a:bodyPr/>
        <a:lstStyle/>
        <a:p>
          <a:endParaRPr lang="es-ES_tradnl"/>
        </a:p>
      </dgm:t>
    </dgm:pt>
    <dgm:pt modelId="{C2AE3C07-DE5F-1040-9CBA-D757DA333271}" type="pres">
      <dgm:prSet presAssocID="{0C1FF37C-8391-42FA-85F8-8577B6DC8881}" presName="vert1" presStyleCnt="0"/>
      <dgm:spPr/>
    </dgm:pt>
    <dgm:pt modelId="{F37E2788-7F77-6C45-8825-C4A25988C95E}" type="pres">
      <dgm:prSet presAssocID="{9466B939-B16E-431B-AC21-E6299E72B6D5}" presName="thickLine" presStyleLbl="alignNode1" presStyleIdx="3" presStyleCnt="4" custLinFactNeighborY="-40646"/>
      <dgm:spPr>
        <a:ln>
          <a:solidFill>
            <a:schemeClr val="bg1">
              <a:lumMod val="50000"/>
            </a:schemeClr>
          </a:solidFill>
        </a:ln>
      </dgm:spPr>
      <dgm:t>
        <a:bodyPr/>
        <a:lstStyle/>
        <a:p>
          <a:endParaRPr lang="es-ES"/>
        </a:p>
      </dgm:t>
    </dgm:pt>
    <dgm:pt modelId="{9743C175-BA02-BF40-8D97-E24CD63363FD}" type="pres">
      <dgm:prSet presAssocID="{9466B939-B16E-431B-AC21-E6299E72B6D5}" presName="horz1" presStyleCnt="0"/>
      <dgm:spPr/>
    </dgm:pt>
    <dgm:pt modelId="{4ED102C8-C85A-A241-9140-083BA98C2697}" type="pres">
      <dgm:prSet presAssocID="{9466B939-B16E-431B-AC21-E6299E72B6D5}" presName="tx1" presStyleLbl="revTx" presStyleIdx="3" presStyleCnt="4" custLinFactNeighborY="-40646"/>
      <dgm:spPr/>
      <dgm:t>
        <a:bodyPr/>
        <a:lstStyle/>
        <a:p>
          <a:endParaRPr lang="es-ES_tradnl"/>
        </a:p>
      </dgm:t>
    </dgm:pt>
    <dgm:pt modelId="{8E454201-7853-C341-AA8F-46520A7BB6AF}" type="pres">
      <dgm:prSet presAssocID="{9466B939-B16E-431B-AC21-E6299E72B6D5}" presName="vert1" presStyleCnt="0"/>
      <dgm:spPr/>
    </dgm:pt>
  </dgm:ptLst>
  <dgm:cxnLst>
    <dgm:cxn modelId="{21E12C69-C519-ED4D-8259-67890C482C19}" type="presOf" srcId="{9466B939-B16E-431B-AC21-E6299E72B6D5}" destId="{4ED102C8-C85A-A241-9140-083BA98C2697}" srcOrd="0" destOrd="0" presId="urn:microsoft.com/office/officeart/2008/layout/LinedList"/>
    <dgm:cxn modelId="{C2B9998D-E1F4-E74A-A8EC-90CC238B4F16}" type="presOf" srcId="{C0565956-E87A-49AB-AF10-153E3A5B2DA2}" destId="{5C7C52B1-2EE0-4346-960A-ED170F5B6C85}" srcOrd="0" destOrd="0" presId="urn:microsoft.com/office/officeart/2008/layout/LinedList"/>
    <dgm:cxn modelId="{60FFB2A2-929A-5542-928D-3D42C29B3AAA}" type="presOf" srcId="{1AC94AC1-03A0-49AF-AC56-970F798C63F1}" destId="{3F17F7D8-D520-C145-AE71-CE419F99BFA6}" srcOrd="0" destOrd="0" presId="urn:microsoft.com/office/officeart/2008/layout/LinedList"/>
    <dgm:cxn modelId="{EA695407-EA38-4F7C-BC39-EC5AAE5CC868}" srcId="{1AC94AC1-03A0-49AF-AC56-970F798C63F1}" destId="{0C1FF37C-8391-42FA-85F8-8577B6DC8881}" srcOrd="2" destOrd="0" parTransId="{4384B9EE-788D-4EEB-8D13-F2C943DC9E4F}" sibTransId="{6C0C100D-8B77-4B17-A910-1E9FD9910846}"/>
    <dgm:cxn modelId="{847F886F-9181-4F99-AB8D-452193E56440}" srcId="{1AC94AC1-03A0-49AF-AC56-970F798C63F1}" destId="{9466B939-B16E-431B-AC21-E6299E72B6D5}" srcOrd="3" destOrd="0" parTransId="{CCE8E8D8-27E8-44B4-A231-DC92243C2E3F}" sibTransId="{EC134299-8321-41E7-813A-FA87B9ED3859}"/>
    <dgm:cxn modelId="{67245A76-625D-804A-8690-2A47E6D89885}" type="presOf" srcId="{0C1FF37C-8391-42FA-85F8-8577B6DC8881}" destId="{44C1AB61-7DF4-6749-B6AE-BB0DA5854E28}" srcOrd="0" destOrd="0" presId="urn:microsoft.com/office/officeart/2008/layout/LinedList"/>
    <dgm:cxn modelId="{0FA21A1F-ACB6-4A8C-8744-9159244A2066}" srcId="{1AC94AC1-03A0-49AF-AC56-970F798C63F1}" destId="{87075247-A561-4906-B0A1-439C695D5555}" srcOrd="1" destOrd="0" parTransId="{FB8CF06B-BDFB-45E6-929F-77E557C73383}" sibTransId="{F15EFA27-E764-425F-A658-F1E226295E80}"/>
    <dgm:cxn modelId="{2850C1D0-DC69-4A4A-A01E-4226AC5B5603}" srcId="{1AC94AC1-03A0-49AF-AC56-970F798C63F1}" destId="{C0565956-E87A-49AB-AF10-153E3A5B2DA2}" srcOrd="0" destOrd="0" parTransId="{97AA6C8A-33FE-40B1-9134-2EA2C37FAA51}" sibTransId="{DB60A83E-D6F2-4A37-919A-1287C35802A0}"/>
    <dgm:cxn modelId="{5995202D-E634-B84F-9803-87B39B6290AF}" type="presOf" srcId="{87075247-A561-4906-B0A1-439C695D5555}" destId="{DC82F86F-BFFF-5547-98D5-5CF6A1270728}" srcOrd="0" destOrd="0" presId="urn:microsoft.com/office/officeart/2008/layout/LinedList"/>
    <dgm:cxn modelId="{9AB3C0E5-9AA7-6744-8D28-87FA58E336BA}" type="presParOf" srcId="{3F17F7D8-D520-C145-AE71-CE419F99BFA6}" destId="{7D0D7CAB-BB74-5949-9AA6-BFB69DD13BF0}" srcOrd="0" destOrd="0" presId="urn:microsoft.com/office/officeart/2008/layout/LinedList"/>
    <dgm:cxn modelId="{D340DD70-5EB1-B945-9D65-9071443087D8}" type="presParOf" srcId="{3F17F7D8-D520-C145-AE71-CE419F99BFA6}" destId="{9EE66538-5449-BB4C-BE9E-1E105D19992F}" srcOrd="1" destOrd="0" presId="urn:microsoft.com/office/officeart/2008/layout/LinedList"/>
    <dgm:cxn modelId="{166F4EA2-E268-B444-A991-A221F557DAD3}" type="presParOf" srcId="{9EE66538-5449-BB4C-BE9E-1E105D19992F}" destId="{5C7C52B1-2EE0-4346-960A-ED170F5B6C85}" srcOrd="0" destOrd="0" presId="urn:microsoft.com/office/officeart/2008/layout/LinedList"/>
    <dgm:cxn modelId="{B1A61EBB-B60A-234B-8051-AB1716069BC7}" type="presParOf" srcId="{9EE66538-5449-BB4C-BE9E-1E105D19992F}" destId="{E0CEAD3F-5AA8-F249-85D9-812FAA6DA8BB}" srcOrd="1" destOrd="0" presId="urn:microsoft.com/office/officeart/2008/layout/LinedList"/>
    <dgm:cxn modelId="{EFB26DF4-F0A5-254F-B1CE-83F31BDC9D24}" type="presParOf" srcId="{3F17F7D8-D520-C145-AE71-CE419F99BFA6}" destId="{0DAA4F4A-083B-834D-82D1-E4B3032B731D}" srcOrd="2" destOrd="0" presId="urn:microsoft.com/office/officeart/2008/layout/LinedList"/>
    <dgm:cxn modelId="{6BD373C2-6088-A34A-9F9D-B1BFB9F80840}" type="presParOf" srcId="{3F17F7D8-D520-C145-AE71-CE419F99BFA6}" destId="{DD5B4A1B-BE6D-3640-8AA6-9DBF03A7937D}" srcOrd="3" destOrd="0" presId="urn:microsoft.com/office/officeart/2008/layout/LinedList"/>
    <dgm:cxn modelId="{089E44E0-8D79-2A4B-A3F4-347ED67679A4}" type="presParOf" srcId="{DD5B4A1B-BE6D-3640-8AA6-9DBF03A7937D}" destId="{DC82F86F-BFFF-5547-98D5-5CF6A1270728}" srcOrd="0" destOrd="0" presId="urn:microsoft.com/office/officeart/2008/layout/LinedList"/>
    <dgm:cxn modelId="{743FAA44-9303-0D45-8D0E-D6E142652384}" type="presParOf" srcId="{DD5B4A1B-BE6D-3640-8AA6-9DBF03A7937D}" destId="{08A3217B-4437-9F4F-9AFB-8387A6C7A05C}" srcOrd="1" destOrd="0" presId="urn:microsoft.com/office/officeart/2008/layout/LinedList"/>
    <dgm:cxn modelId="{D1258214-DADE-004A-B50C-E8FEF942E54E}" type="presParOf" srcId="{3F17F7D8-D520-C145-AE71-CE419F99BFA6}" destId="{E4EB4EF1-0E58-4B4D-BB8B-0571C5A9AAF3}" srcOrd="4" destOrd="0" presId="urn:microsoft.com/office/officeart/2008/layout/LinedList"/>
    <dgm:cxn modelId="{4A164366-F4B6-FD4E-933C-45B8FD738739}" type="presParOf" srcId="{3F17F7D8-D520-C145-AE71-CE419F99BFA6}" destId="{A9ADAFF6-F861-954F-B7DB-8CA416805E65}" srcOrd="5" destOrd="0" presId="urn:microsoft.com/office/officeart/2008/layout/LinedList"/>
    <dgm:cxn modelId="{920AEBF2-F0D9-E441-ACCB-8230D6CD4E8F}" type="presParOf" srcId="{A9ADAFF6-F861-954F-B7DB-8CA416805E65}" destId="{44C1AB61-7DF4-6749-B6AE-BB0DA5854E28}" srcOrd="0" destOrd="0" presId="urn:microsoft.com/office/officeart/2008/layout/LinedList"/>
    <dgm:cxn modelId="{6F4BFC0C-9938-0343-88F2-17ED2D572B12}" type="presParOf" srcId="{A9ADAFF6-F861-954F-B7DB-8CA416805E65}" destId="{C2AE3C07-DE5F-1040-9CBA-D757DA333271}" srcOrd="1" destOrd="0" presId="urn:microsoft.com/office/officeart/2008/layout/LinedList"/>
    <dgm:cxn modelId="{3C42DDEA-F9CA-CE45-8EE5-D3A0EF013542}" type="presParOf" srcId="{3F17F7D8-D520-C145-AE71-CE419F99BFA6}" destId="{F37E2788-7F77-6C45-8825-C4A25988C95E}" srcOrd="6" destOrd="0" presId="urn:microsoft.com/office/officeart/2008/layout/LinedList"/>
    <dgm:cxn modelId="{0B9683AC-1004-0149-85DD-DF594E3E9FA8}" type="presParOf" srcId="{3F17F7D8-D520-C145-AE71-CE419F99BFA6}" destId="{9743C175-BA02-BF40-8D97-E24CD63363FD}" srcOrd="7" destOrd="0" presId="urn:microsoft.com/office/officeart/2008/layout/LinedList"/>
    <dgm:cxn modelId="{72EA0326-6992-A94D-ADD4-50F58226CD2A}" type="presParOf" srcId="{9743C175-BA02-BF40-8D97-E24CD63363FD}" destId="{4ED102C8-C85A-A241-9140-083BA98C2697}" srcOrd="0" destOrd="0" presId="urn:microsoft.com/office/officeart/2008/layout/LinedList"/>
    <dgm:cxn modelId="{B9F5E356-DEC3-134A-B402-478B34E49210}" type="presParOf" srcId="{9743C175-BA02-BF40-8D97-E24CD63363FD}" destId="{8E454201-7853-C341-AA8F-46520A7BB6AF}" srcOrd="1" destOrd="0" presId="urn:microsoft.com/office/officeart/2008/layout/Line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524A62-A2E4-4DC7-A25E-06FDE8827A11}" type="doc">
      <dgm:prSet loTypeId="urn:microsoft.com/office/officeart/2005/8/layout/arrow6" loCatId="process" qsTypeId="urn:microsoft.com/office/officeart/2005/8/quickstyle/simple1" qsCatId="simple" csTypeId="urn:microsoft.com/office/officeart/2005/8/colors/accent1_1" csCatId="accent1" phldr="1"/>
      <dgm:spPr/>
      <dgm:t>
        <a:bodyPr/>
        <a:lstStyle/>
        <a:p>
          <a:endParaRPr lang="es-ES"/>
        </a:p>
      </dgm:t>
    </dgm:pt>
    <dgm:pt modelId="{6D24D04E-D27E-437B-BF33-495C2AF19610}">
      <dgm:prSet phldrT="[Texto]"/>
      <dgm:spPr/>
      <dgm:t>
        <a:bodyPr/>
        <a:lstStyle/>
        <a:p>
          <a:r>
            <a:rPr lang="es-ES" dirty="0" smtClean="0"/>
            <a:t>En contra</a:t>
          </a:r>
          <a:endParaRPr lang="es-ES" dirty="0"/>
        </a:p>
      </dgm:t>
    </dgm:pt>
    <dgm:pt modelId="{8F5330A6-4DBD-4A5B-9047-84BA7D2C89EC}" type="parTrans" cxnId="{41BCD016-D731-4CA9-952A-8280D8EF670F}">
      <dgm:prSet/>
      <dgm:spPr/>
      <dgm:t>
        <a:bodyPr/>
        <a:lstStyle/>
        <a:p>
          <a:endParaRPr lang="es-ES"/>
        </a:p>
      </dgm:t>
    </dgm:pt>
    <dgm:pt modelId="{FE2129FC-2F41-495F-A923-A2F2E8A488E7}" type="sibTrans" cxnId="{41BCD016-D731-4CA9-952A-8280D8EF670F}">
      <dgm:prSet/>
      <dgm:spPr/>
      <dgm:t>
        <a:bodyPr/>
        <a:lstStyle/>
        <a:p>
          <a:endParaRPr lang="es-ES"/>
        </a:p>
      </dgm:t>
    </dgm:pt>
    <dgm:pt modelId="{ED3E2E97-1FC9-409E-B1B4-657536B049E8}">
      <dgm:prSet phldrT="[Texto]"/>
      <dgm:spPr/>
      <dgm:t>
        <a:bodyPr/>
        <a:lstStyle/>
        <a:p>
          <a:r>
            <a:rPr lang="es-ES" dirty="0" smtClean="0"/>
            <a:t>A favor</a:t>
          </a:r>
          <a:endParaRPr lang="es-ES" dirty="0"/>
        </a:p>
      </dgm:t>
    </dgm:pt>
    <dgm:pt modelId="{0ECBA636-A900-44E1-B387-2C2AF5253055}" type="parTrans" cxnId="{761B2DE2-53F7-421C-B2C7-3C2E57F1596D}">
      <dgm:prSet/>
      <dgm:spPr/>
      <dgm:t>
        <a:bodyPr/>
        <a:lstStyle/>
        <a:p>
          <a:endParaRPr lang="es-ES"/>
        </a:p>
      </dgm:t>
    </dgm:pt>
    <dgm:pt modelId="{4881BE20-D8EF-4EF9-A011-657CE36342A6}" type="sibTrans" cxnId="{761B2DE2-53F7-421C-B2C7-3C2E57F1596D}">
      <dgm:prSet/>
      <dgm:spPr/>
      <dgm:t>
        <a:bodyPr/>
        <a:lstStyle/>
        <a:p>
          <a:endParaRPr lang="es-ES"/>
        </a:p>
      </dgm:t>
    </dgm:pt>
    <dgm:pt modelId="{8E00DB6E-2513-45A3-BD9A-5C0AE633AA4F}" type="pres">
      <dgm:prSet presAssocID="{96524A62-A2E4-4DC7-A25E-06FDE8827A11}" presName="compositeShape" presStyleCnt="0">
        <dgm:presLayoutVars>
          <dgm:chMax val="2"/>
          <dgm:dir/>
          <dgm:resizeHandles val="exact"/>
        </dgm:presLayoutVars>
      </dgm:prSet>
      <dgm:spPr/>
      <dgm:t>
        <a:bodyPr/>
        <a:lstStyle/>
        <a:p>
          <a:endParaRPr lang="es-ES"/>
        </a:p>
      </dgm:t>
    </dgm:pt>
    <dgm:pt modelId="{72123CCC-53C2-4163-83EB-9572F5146A48}" type="pres">
      <dgm:prSet presAssocID="{96524A62-A2E4-4DC7-A25E-06FDE8827A11}" presName="ribbon" presStyleLbl="node1" presStyleIdx="0" presStyleCnt="1" custLinFactNeighborX="-517" custLinFactNeighborY="16026"/>
      <dgm:spPr/>
      <dgm:t>
        <a:bodyPr/>
        <a:lstStyle/>
        <a:p>
          <a:endParaRPr lang="es-ES"/>
        </a:p>
      </dgm:t>
    </dgm:pt>
    <dgm:pt modelId="{BC5B83EB-CB94-40EB-9133-FC915BCCE37B}" type="pres">
      <dgm:prSet presAssocID="{96524A62-A2E4-4DC7-A25E-06FDE8827A11}" presName="leftArrowText" presStyleLbl="node1" presStyleIdx="0" presStyleCnt="1">
        <dgm:presLayoutVars>
          <dgm:chMax val="0"/>
          <dgm:bulletEnabled val="1"/>
        </dgm:presLayoutVars>
      </dgm:prSet>
      <dgm:spPr/>
      <dgm:t>
        <a:bodyPr/>
        <a:lstStyle/>
        <a:p>
          <a:endParaRPr lang="es-ES"/>
        </a:p>
      </dgm:t>
    </dgm:pt>
    <dgm:pt modelId="{D66C91F3-FEFD-4A25-BAA3-A397DF96408C}" type="pres">
      <dgm:prSet presAssocID="{96524A62-A2E4-4DC7-A25E-06FDE8827A11}" presName="rightArrowText" presStyleLbl="node1" presStyleIdx="0" presStyleCnt="1">
        <dgm:presLayoutVars>
          <dgm:chMax val="0"/>
          <dgm:bulletEnabled val="1"/>
        </dgm:presLayoutVars>
      </dgm:prSet>
      <dgm:spPr/>
      <dgm:t>
        <a:bodyPr/>
        <a:lstStyle/>
        <a:p>
          <a:endParaRPr lang="es-ES"/>
        </a:p>
      </dgm:t>
    </dgm:pt>
  </dgm:ptLst>
  <dgm:cxnLst>
    <dgm:cxn modelId="{41BCD016-D731-4CA9-952A-8280D8EF670F}" srcId="{96524A62-A2E4-4DC7-A25E-06FDE8827A11}" destId="{6D24D04E-D27E-437B-BF33-495C2AF19610}" srcOrd="0" destOrd="0" parTransId="{8F5330A6-4DBD-4A5B-9047-84BA7D2C89EC}" sibTransId="{FE2129FC-2F41-495F-A923-A2F2E8A488E7}"/>
    <dgm:cxn modelId="{A78E80AB-D07B-47BB-9152-A70D1076A797}" type="presOf" srcId="{6D24D04E-D27E-437B-BF33-495C2AF19610}" destId="{BC5B83EB-CB94-40EB-9133-FC915BCCE37B}" srcOrd="0" destOrd="0" presId="urn:microsoft.com/office/officeart/2005/8/layout/arrow6"/>
    <dgm:cxn modelId="{761B2DE2-53F7-421C-B2C7-3C2E57F1596D}" srcId="{96524A62-A2E4-4DC7-A25E-06FDE8827A11}" destId="{ED3E2E97-1FC9-409E-B1B4-657536B049E8}" srcOrd="1" destOrd="0" parTransId="{0ECBA636-A900-44E1-B387-2C2AF5253055}" sibTransId="{4881BE20-D8EF-4EF9-A011-657CE36342A6}"/>
    <dgm:cxn modelId="{52556E7E-BA28-491E-94F5-86833D425517}" type="presOf" srcId="{ED3E2E97-1FC9-409E-B1B4-657536B049E8}" destId="{D66C91F3-FEFD-4A25-BAA3-A397DF96408C}" srcOrd="0" destOrd="0" presId="urn:microsoft.com/office/officeart/2005/8/layout/arrow6"/>
    <dgm:cxn modelId="{01C4AD92-1BFF-4DA3-8FF4-E7C81734FAD9}" type="presOf" srcId="{96524A62-A2E4-4DC7-A25E-06FDE8827A11}" destId="{8E00DB6E-2513-45A3-BD9A-5C0AE633AA4F}" srcOrd="0" destOrd="0" presId="urn:microsoft.com/office/officeart/2005/8/layout/arrow6"/>
    <dgm:cxn modelId="{FF62226F-8F65-4BF0-A369-7C62E1E14FA3}" type="presParOf" srcId="{8E00DB6E-2513-45A3-BD9A-5C0AE633AA4F}" destId="{72123CCC-53C2-4163-83EB-9572F5146A48}" srcOrd="0" destOrd="0" presId="urn:microsoft.com/office/officeart/2005/8/layout/arrow6"/>
    <dgm:cxn modelId="{BC42FA28-46AA-47FA-84CD-E6958D9B9C36}" type="presParOf" srcId="{8E00DB6E-2513-45A3-BD9A-5C0AE633AA4F}" destId="{BC5B83EB-CB94-40EB-9133-FC915BCCE37B}" srcOrd="1" destOrd="0" presId="urn:microsoft.com/office/officeart/2005/8/layout/arrow6"/>
    <dgm:cxn modelId="{3C134A91-F8D0-4661-B160-EB626C64A8ED}" type="presParOf" srcId="{8E00DB6E-2513-45A3-BD9A-5C0AE633AA4F}" destId="{D66C91F3-FEFD-4A25-BAA3-A397DF96408C}"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BBA852F-9C17-4AA3-8CA5-F56757A71E4A}" type="doc">
      <dgm:prSet loTypeId="urn:microsoft.com/office/officeart/2009/3/layout/OpposingIdeas" loCatId="relationship" qsTypeId="urn:microsoft.com/office/officeart/2005/8/quickstyle/simple1" qsCatId="simple" csTypeId="urn:microsoft.com/office/officeart/2005/8/colors/accent1_2" csCatId="accent1" phldr="1"/>
      <dgm:spPr/>
      <dgm:t>
        <a:bodyPr/>
        <a:lstStyle/>
        <a:p>
          <a:endParaRPr lang="es-ES"/>
        </a:p>
      </dgm:t>
    </dgm:pt>
    <dgm:pt modelId="{3AC16A00-7405-464C-8654-FD5E168F8F03}">
      <dgm:prSet phldrT="[Texto]" custT="1"/>
      <dgm:spPr/>
      <dgm:t>
        <a:bodyPr/>
        <a:lstStyle/>
        <a:p>
          <a:pPr algn="ctr"/>
          <a:r>
            <a:rPr lang="es-ES" sz="2000" dirty="0" smtClean="0"/>
            <a:t>Críticas al m-learning</a:t>
          </a:r>
          <a:endParaRPr lang="es-ES" sz="2000" dirty="0"/>
        </a:p>
      </dgm:t>
    </dgm:pt>
    <dgm:pt modelId="{67F434CB-F3B8-4204-A142-8E9ACB4CB5C2}" type="parTrans" cxnId="{7C8F14EB-116C-41E0-9DD3-97235EE0DD11}">
      <dgm:prSet/>
      <dgm:spPr/>
      <dgm:t>
        <a:bodyPr/>
        <a:lstStyle/>
        <a:p>
          <a:endParaRPr lang="es-ES"/>
        </a:p>
      </dgm:t>
    </dgm:pt>
    <dgm:pt modelId="{1FFF5F30-911E-4907-BBED-53B950D32C82}" type="sibTrans" cxnId="{7C8F14EB-116C-41E0-9DD3-97235EE0DD11}">
      <dgm:prSet/>
      <dgm:spPr/>
      <dgm:t>
        <a:bodyPr/>
        <a:lstStyle/>
        <a:p>
          <a:endParaRPr lang="es-ES"/>
        </a:p>
      </dgm:t>
    </dgm:pt>
    <dgm:pt modelId="{1C1EF157-723C-4E0A-8594-F402A8FE4487}">
      <dgm:prSet phldrT="[Texto]" custT="1"/>
      <dgm:spPr/>
      <dgm:t>
        <a:bodyPr/>
        <a:lstStyle/>
        <a:p>
          <a:r>
            <a:rPr lang="es-ES_tradnl" sz="1400" dirty="0" smtClean="0">
              <a:solidFill>
                <a:schemeClr val="bg1"/>
              </a:solidFill>
            </a:rPr>
            <a:t>Estas tecnologías pueden no resultar adecuadas para el alumnado con dificultades de aprendizaje			</a:t>
          </a:r>
          <a:endParaRPr lang="es-ES" sz="1100" dirty="0">
            <a:solidFill>
              <a:schemeClr val="bg1"/>
            </a:solidFill>
          </a:endParaRPr>
        </a:p>
      </dgm:t>
    </dgm:pt>
    <dgm:pt modelId="{04167DA0-8E76-4E21-8941-E7BE48BB5AE3}" type="parTrans" cxnId="{169B8BEC-98F8-42DD-BFC1-F2147B060146}">
      <dgm:prSet/>
      <dgm:spPr/>
      <dgm:t>
        <a:bodyPr/>
        <a:lstStyle/>
        <a:p>
          <a:endParaRPr lang="es-ES"/>
        </a:p>
      </dgm:t>
    </dgm:pt>
    <dgm:pt modelId="{4E92FCC5-BBBC-43A3-94A1-C1B98D0A507E}" type="sibTrans" cxnId="{169B8BEC-98F8-42DD-BFC1-F2147B060146}">
      <dgm:prSet/>
      <dgm:spPr/>
      <dgm:t>
        <a:bodyPr/>
        <a:lstStyle/>
        <a:p>
          <a:endParaRPr lang="es-ES"/>
        </a:p>
      </dgm:t>
    </dgm:pt>
    <dgm:pt modelId="{52790465-1125-4E55-8B99-6486B46CCCDB}">
      <dgm:prSet phldrT="[Texto]" custT="1"/>
      <dgm:spPr/>
      <dgm:t>
        <a:bodyPr/>
        <a:lstStyle/>
        <a:p>
          <a:r>
            <a:rPr lang="es-ES" sz="2000" dirty="0" smtClean="0"/>
            <a:t>A favor del m-learning</a:t>
          </a:r>
          <a:endParaRPr lang="es-ES" sz="2000" dirty="0"/>
        </a:p>
      </dgm:t>
    </dgm:pt>
    <dgm:pt modelId="{36185727-998B-478A-AB00-59CD610BB40B}" type="parTrans" cxnId="{06BCAAAB-1E13-4F5D-B031-8326205A4F6F}">
      <dgm:prSet/>
      <dgm:spPr/>
      <dgm:t>
        <a:bodyPr/>
        <a:lstStyle/>
        <a:p>
          <a:endParaRPr lang="es-ES"/>
        </a:p>
      </dgm:t>
    </dgm:pt>
    <dgm:pt modelId="{FFF1ECC6-362C-4CF1-A414-3D44C9E35FD0}" type="sibTrans" cxnId="{06BCAAAB-1E13-4F5D-B031-8326205A4F6F}">
      <dgm:prSet/>
      <dgm:spPr/>
      <dgm:t>
        <a:bodyPr/>
        <a:lstStyle/>
        <a:p>
          <a:endParaRPr lang="es-ES"/>
        </a:p>
      </dgm:t>
    </dgm:pt>
    <dgm:pt modelId="{4D048D1C-C9E1-4B35-9E96-288F960DC89B}">
      <dgm:prSet phldrT="[Texto]" custT="1"/>
      <dgm:spPr/>
      <dgm:t>
        <a:bodyPr/>
        <a:lstStyle/>
        <a:p>
          <a:pPr>
            <a:lnSpc>
              <a:spcPct val="100000"/>
            </a:lnSpc>
          </a:pPr>
          <a:r>
            <a:rPr lang="es-ES_tradnl" sz="1400" dirty="0" smtClean="0">
              <a:solidFill>
                <a:schemeClr val="bg1"/>
              </a:solidFill>
            </a:rPr>
            <a:t>The impact of mobile learning (</a:t>
          </a:r>
          <a:r>
            <a:rPr lang="es-ES_tradnl" sz="1400" dirty="0" err="1" smtClean="0">
              <a:solidFill>
                <a:schemeClr val="bg1"/>
              </a:solidFill>
            </a:rPr>
            <a:t>Attewell</a:t>
          </a:r>
          <a:r>
            <a:rPr lang="es-ES_tradnl" sz="1400" dirty="0" smtClean="0">
              <a:solidFill>
                <a:schemeClr val="bg1"/>
              </a:solidFill>
            </a:rPr>
            <a:t> et al., 2009) ya que no hay evidencia de que esto realmente sea así. Es decir, son miedos y reticencias, pero no tienen una base científica, esto no le quita importancia a la crítica, pero si echa por tierra estas afirmaciones</a:t>
          </a:r>
          <a:endParaRPr lang="es-ES" sz="1400" dirty="0">
            <a:solidFill>
              <a:schemeClr val="bg1"/>
            </a:solidFill>
          </a:endParaRPr>
        </a:p>
      </dgm:t>
    </dgm:pt>
    <dgm:pt modelId="{54FB3A19-30E7-4967-8422-CD51D24EAF7E}" type="parTrans" cxnId="{8692C5FB-0356-45D0-BD6C-3A77E1ABDF08}">
      <dgm:prSet/>
      <dgm:spPr/>
      <dgm:t>
        <a:bodyPr/>
        <a:lstStyle/>
        <a:p>
          <a:endParaRPr lang="es-ES"/>
        </a:p>
      </dgm:t>
    </dgm:pt>
    <dgm:pt modelId="{6CB8D631-636F-4712-9E2D-784E846F906B}" type="sibTrans" cxnId="{8692C5FB-0356-45D0-BD6C-3A77E1ABDF08}">
      <dgm:prSet/>
      <dgm:spPr/>
      <dgm:t>
        <a:bodyPr/>
        <a:lstStyle/>
        <a:p>
          <a:endParaRPr lang="es-ES"/>
        </a:p>
      </dgm:t>
    </dgm:pt>
    <dgm:pt modelId="{226CD1C5-CE14-48AE-BAD5-2C8FB2AE570C}">
      <dgm:prSet phldrT="[Texto]" custT="1"/>
      <dgm:spPr/>
      <dgm:t>
        <a:bodyPr/>
        <a:lstStyle/>
        <a:p>
          <a:r>
            <a:rPr lang="es-ES_tradnl" sz="1400" dirty="0" smtClean="0">
              <a:solidFill>
                <a:schemeClr val="bg1"/>
              </a:solidFill>
            </a:rPr>
            <a:t>No es necesario formar a los jóvenes en las TIC, todos las entienden.</a:t>
          </a:r>
        </a:p>
        <a:p>
          <a:endParaRPr lang="es-ES_tradnl" sz="1400" dirty="0" smtClean="0">
            <a:solidFill>
              <a:schemeClr val="bg1"/>
            </a:solidFill>
          </a:endParaRPr>
        </a:p>
        <a:p>
          <a:r>
            <a:rPr lang="es-ES_tradnl" sz="1400" dirty="0" smtClean="0">
              <a:solidFill>
                <a:schemeClr val="bg1"/>
              </a:solidFill>
            </a:rPr>
            <a:t>Los dispositivos móviles, especialmente los teléfonos, son peligrosos en los centros educativos ya que dificultan el control del profesor y pueden dar lugar a conductas inadecuadas.																	</a:t>
          </a:r>
          <a:endParaRPr lang="es-ES" sz="1400" dirty="0">
            <a:solidFill>
              <a:schemeClr val="bg1"/>
            </a:solidFill>
          </a:endParaRPr>
        </a:p>
      </dgm:t>
    </dgm:pt>
    <dgm:pt modelId="{4F0F78FD-E975-432A-8546-F882A0613A40}" type="parTrans" cxnId="{0EB05D99-782B-4347-9B4E-E02923B4E2A9}">
      <dgm:prSet/>
      <dgm:spPr/>
      <dgm:t>
        <a:bodyPr/>
        <a:lstStyle/>
        <a:p>
          <a:endParaRPr lang="es-ES"/>
        </a:p>
      </dgm:t>
    </dgm:pt>
    <dgm:pt modelId="{D7D6ACB9-359C-437D-9B3C-EB04DA68F53D}" type="sibTrans" cxnId="{0EB05D99-782B-4347-9B4E-E02923B4E2A9}">
      <dgm:prSet/>
      <dgm:spPr/>
      <dgm:t>
        <a:bodyPr/>
        <a:lstStyle/>
        <a:p>
          <a:endParaRPr lang="es-ES"/>
        </a:p>
      </dgm:t>
    </dgm:pt>
    <dgm:pt modelId="{16565419-895F-4B26-93F5-67B8E6EABE5A}" type="pres">
      <dgm:prSet presAssocID="{0BBA852F-9C17-4AA3-8CA5-F56757A71E4A}" presName="Name0" presStyleCnt="0">
        <dgm:presLayoutVars>
          <dgm:chMax val="2"/>
          <dgm:dir/>
          <dgm:animOne val="branch"/>
          <dgm:animLvl val="lvl"/>
          <dgm:resizeHandles val="exact"/>
        </dgm:presLayoutVars>
      </dgm:prSet>
      <dgm:spPr/>
      <dgm:t>
        <a:bodyPr/>
        <a:lstStyle/>
        <a:p>
          <a:endParaRPr lang="es-ES"/>
        </a:p>
      </dgm:t>
    </dgm:pt>
    <dgm:pt modelId="{6D1BDA0C-2AEA-46C9-B932-5446502D74C3}" type="pres">
      <dgm:prSet presAssocID="{0BBA852F-9C17-4AA3-8CA5-F56757A71E4A}" presName="Background" presStyleLbl="node1" presStyleIdx="0" presStyleCnt="1" custScaleX="107897" custScaleY="153730" custLinFactNeighborX="1457" custLinFactNeighborY="1550"/>
      <dgm:spPr/>
    </dgm:pt>
    <dgm:pt modelId="{38656891-EB7C-4294-87B6-8409FA5E50D2}" type="pres">
      <dgm:prSet presAssocID="{0BBA852F-9C17-4AA3-8CA5-F56757A71E4A}" presName="Divider" presStyleLbl="callout" presStyleIdx="0" presStyleCnt="1" custFlipHor="1" custScaleX="2000000" custScaleY="161738" custLinFactX="21600000" custLinFactNeighborX="21667553"/>
      <dgm:spPr>
        <a:ln w="57150">
          <a:solidFill>
            <a:schemeClr val="bg1">
              <a:lumMod val="75000"/>
            </a:schemeClr>
          </a:solidFill>
        </a:ln>
      </dgm:spPr>
      <dgm:t>
        <a:bodyPr/>
        <a:lstStyle/>
        <a:p>
          <a:endParaRPr lang="es-ES"/>
        </a:p>
      </dgm:t>
    </dgm:pt>
    <dgm:pt modelId="{2F324705-40AA-40D7-91D4-2FF60F640D31}" type="pres">
      <dgm:prSet presAssocID="{0BBA852F-9C17-4AA3-8CA5-F56757A71E4A}" presName="ChildText1" presStyleLbl="revTx" presStyleIdx="0" presStyleCnt="0" custScaleX="122644" custScaleY="120711" custLinFactNeighborX="1514" custLinFactNeighborY="-25092">
        <dgm:presLayoutVars>
          <dgm:chMax val="0"/>
          <dgm:chPref val="0"/>
          <dgm:bulletEnabled val="1"/>
        </dgm:presLayoutVars>
      </dgm:prSet>
      <dgm:spPr/>
      <dgm:t>
        <a:bodyPr/>
        <a:lstStyle/>
        <a:p>
          <a:endParaRPr lang="es-ES"/>
        </a:p>
      </dgm:t>
    </dgm:pt>
    <dgm:pt modelId="{B209786C-7039-416F-9D85-FDFDC2451F41}" type="pres">
      <dgm:prSet presAssocID="{0BBA852F-9C17-4AA3-8CA5-F56757A71E4A}" presName="ChildText2" presStyleLbl="revTx" presStyleIdx="0" presStyleCnt="0" custScaleX="89731" custLinFactNeighborX="7786" custLinFactNeighborY="-18189">
        <dgm:presLayoutVars>
          <dgm:chMax val="0"/>
          <dgm:chPref val="0"/>
          <dgm:bulletEnabled val="1"/>
        </dgm:presLayoutVars>
      </dgm:prSet>
      <dgm:spPr/>
      <dgm:t>
        <a:bodyPr/>
        <a:lstStyle/>
        <a:p>
          <a:endParaRPr lang="es-ES"/>
        </a:p>
      </dgm:t>
    </dgm:pt>
    <dgm:pt modelId="{23EAC44B-A900-4E59-949E-1ED50732A9CF}" type="pres">
      <dgm:prSet presAssocID="{0BBA852F-9C17-4AA3-8CA5-F56757A71E4A}" presName="ParentText1" presStyleLbl="revTx" presStyleIdx="0" presStyleCnt="0">
        <dgm:presLayoutVars>
          <dgm:chMax val="1"/>
          <dgm:chPref val="1"/>
        </dgm:presLayoutVars>
      </dgm:prSet>
      <dgm:spPr/>
      <dgm:t>
        <a:bodyPr/>
        <a:lstStyle/>
        <a:p>
          <a:endParaRPr lang="es-ES"/>
        </a:p>
      </dgm:t>
    </dgm:pt>
    <dgm:pt modelId="{771E09AC-5D1E-4EB5-988B-3D6921125047}" type="pres">
      <dgm:prSet presAssocID="{0BBA852F-9C17-4AA3-8CA5-F56757A71E4A}" presName="ParentShape1" presStyleLbl="alignImgPlace1" presStyleIdx="0" presStyleCnt="2" custAng="10800000" custScaleY="129820" custLinFactNeighborX="18900" custLinFactNeighborY="26182">
        <dgm:presLayoutVars/>
      </dgm:prSet>
      <dgm:spPr/>
      <dgm:t>
        <a:bodyPr/>
        <a:lstStyle/>
        <a:p>
          <a:endParaRPr lang="es-ES"/>
        </a:p>
      </dgm:t>
    </dgm:pt>
    <dgm:pt modelId="{4F448A49-E3F7-40AF-861A-992F1846BD72}" type="pres">
      <dgm:prSet presAssocID="{0BBA852F-9C17-4AA3-8CA5-F56757A71E4A}" presName="ParentText2" presStyleLbl="revTx" presStyleIdx="0" presStyleCnt="0">
        <dgm:presLayoutVars>
          <dgm:chMax val="1"/>
          <dgm:chPref val="1"/>
        </dgm:presLayoutVars>
      </dgm:prSet>
      <dgm:spPr/>
      <dgm:t>
        <a:bodyPr/>
        <a:lstStyle/>
        <a:p>
          <a:endParaRPr lang="es-ES"/>
        </a:p>
      </dgm:t>
    </dgm:pt>
    <dgm:pt modelId="{7E5F0C8D-8505-4F16-84B9-A3615B120C92}" type="pres">
      <dgm:prSet presAssocID="{0BBA852F-9C17-4AA3-8CA5-F56757A71E4A}" presName="ParentShape2" presStyleLbl="alignImgPlace1" presStyleIdx="1" presStyleCnt="2" custAng="10800000" custScaleY="125975" custLinFactNeighborX="0" custLinFactNeighborY="-22684">
        <dgm:presLayoutVars/>
      </dgm:prSet>
      <dgm:spPr/>
      <dgm:t>
        <a:bodyPr/>
        <a:lstStyle/>
        <a:p>
          <a:endParaRPr lang="es-ES"/>
        </a:p>
      </dgm:t>
    </dgm:pt>
  </dgm:ptLst>
  <dgm:cxnLst>
    <dgm:cxn modelId="{0EB05D99-782B-4347-9B4E-E02923B4E2A9}" srcId="{3AC16A00-7405-464C-8654-FD5E168F8F03}" destId="{226CD1C5-CE14-48AE-BAD5-2C8FB2AE570C}" srcOrd="1" destOrd="0" parTransId="{4F0F78FD-E975-432A-8546-F882A0613A40}" sibTransId="{D7D6ACB9-359C-437D-9B3C-EB04DA68F53D}"/>
    <dgm:cxn modelId="{34C3B350-D41B-4D79-AFC9-B4086DE07DB8}" type="presOf" srcId="{3AC16A00-7405-464C-8654-FD5E168F8F03}" destId="{771E09AC-5D1E-4EB5-988B-3D6921125047}" srcOrd="1" destOrd="0" presId="urn:microsoft.com/office/officeart/2009/3/layout/OpposingIdeas"/>
    <dgm:cxn modelId="{53617604-A267-4CCE-AC6B-D8131DE971A4}" type="presOf" srcId="{0BBA852F-9C17-4AA3-8CA5-F56757A71E4A}" destId="{16565419-895F-4B26-93F5-67B8E6EABE5A}" srcOrd="0" destOrd="0" presId="urn:microsoft.com/office/officeart/2009/3/layout/OpposingIdeas"/>
    <dgm:cxn modelId="{24BD7550-831C-4C75-BD4F-83A6868BF676}" type="presOf" srcId="{52790465-1125-4E55-8B99-6486B46CCCDB}" destId="{4F448A49-E3F7-40AF-861A-992F1846BD72}" srcOrd="0" destOrd="0" presId="urn:microsoft.com/office/officeart/2009/3/layout/OpposingIdeas"/>
    <dgm:cxn modelId="{1A6A6C8F-4D7E-41D5-A733-1A21E2B14BA5}" type="presOf" srcId="{4D048D1C-C9E1-4B35-9E96-288F960DC89B}" destId="{B209786C-7039-416F-9D85-FDFDC2451F41}" srcOrd="0" destOrd="0" presId="urn:microsoft.com/office/officeart/2009/3/layout/OpposingIdeas"/>
    <dgm:cxn modelId="{8692C5FB-0356-45D0-BD6C-3A77E1ABDF08}" srcId="{52790465-1125-4E55-8B99-6486B46CCCDB}" destId="{4D048D1C-C9E1-4B35-9E96-288F960DC89B}" srcOrd="0" destOrd="0" parTransId="{54FB3A19-30E7-4967-8422-CD51D24EAF7E}" sibTransId="{6CB8D631-636F-4712-9E2D-784E846F906B}"/>
    <dgm:cxn modelId="{169B8BEC-98F8-42DD-BFC1-F2147B060146}" srcId="{3AC16A00-7405-464C-8654-FD5E168F8F03}" destId="{1C1EF157-723C-4E0A-8594-F402A8FE4487}" srcOrd="0" destOrd="0" parTransId="{04167DA0-8E76-4E21-8941-E7BE48BB5AE3}" sibTransId="{4E92FCC5-BBBC-43A3-94A1-C1B98D0A507E}"/>
    <dgm:cxn modelId="{F953A549-B0FC-47D6-9DB6-BFE3164DDA48}" type="presOf" srcId="{52790465-1125-4E55-8B99-6486B46CCCDB}" destId="{7E5F0C8D-8505-4F16-84B9-A3615B120C92}" srcOrd="1" destOrd="0" presId="urn:microsoft.com/office/officeart/2009/3/layout/OpposingIdeas"/>
    <dgm:cxn modelId="{06BCAAAB-1E13-4F5D-B031-8326205A4F6F}" srcId="{0BBA852F-9C17-4AA3-8CA5-F56757A71E4A}" destId="{52790465-1125-4E55-8B99-6486B46CCCDB}" srcOrd="1" destOrd="0" parTransId="{36185727-998B-478A-AB00-59CD610BB40B}" sibTransId="{FFF1ECC6-362C-4CF1-A414-3D44C9E35FD0}"/>
    <dgm:cxn modelId="{71F83481-22E2-4944-99FB-8B447A02CDA1}" type="presOf" srcId="{226CD1C5-CE14-48AE-BAD5-2C8FB2AE570C}" destId="{2F324705-40AA-40D7-91D4-2FF60F640D31}" srcOrd="0" destOrd="1" presId="urn:microsoft.com/office/officeart/2009/3/layout/OpposingIdeas"/>
    <dgm:cxn modelId="{7C8F14EB-116C-41E0-9DD3-97235EE0DD11}" srcId="{0BBA852F-9C17-4AA3-8CA5-F56757A71E4A}" destId="{3AC16A00-7405-464C-8654-FD5E168F8F03}" srcOrd="0" destOrd="0" parTransId="{67F434CB-F3B8-4204-A142-8E9ACB4CB5C2}" sibTransId="{1FFF5F30-911E-4907-BBED-53B950D32C82}"/>
    <dgm:cxn modelId="{EA719017-497A-4733-AB45-735DCF81D892}" type="presOf" srcId="{3AC16A00-7405-464C-8654-FD5E168F8F03}" destId="{23EAC44B-A900-4E59-949E-1ED50732A9CF}" srcOrd="0" destOrd="0" presId="urn:microsoft.com/office/officeart/2009/3/layout/OpposingIdeas"/>
    <dgm:cxn modelId="{05EDE33C-1990-4004-A03A-ABD04D0244DF}" type="presOf" srcId="{1C1EF157-723C-4E0A-8594-F402A8FE4487}" destId="{2F324705-40AA-40D7-91D4-2FF60F640D31}" srcOrd="0" destOrd="0" presId="urn:microsoft.com/office/officeart/2009/3/layout/OpposingIdeas"/>
    <dgm:cxn modelId="{4BC0A452-32FF-4CAA-A47D-5BFBD46AF003}" type="presParOf" srcId="{16565419-895F-4B26-93F5-67B8E6EABE5A}" destId="{6D1BDA0C-2AEA-46C9-B932-5446502D74C3}" srcOrd="0" destOrd="0" presId="urn:microsoft.com/office/officeart/2009/3/layout/OpposingIdeas"/>
    <dgm:cxn modelId="{7EFB768F-AC36-4EDC-9185-5AC043DDC473}" type="presParOf" srcId="{16565419-895F-4B26-93F5-67B8E6EABE5A}" destId="{38656891-EB7C-4294-87B6-8409FA5E50D2}" srcOrd="1" destOrd="0" presId="urn:microsoft.com/office/officeart/2009/3/layout/OpposingIdeas"/>
    <dgm:cxn modelId="{13849EA2-6931-406C-A47D-7D198C60C352}" type="presParOf" srcId="{16565419-895F-4B26-93F5-67B8E6EABE5A}" destId="{2F324705-40AA-40D7-91D4-2FF60F640D31}" srcOrd="2" destOrd="0" presId="urn:microsoft.com/office/officeart/2009/3/layout/OpposingIdeas"/>
    <dgm:cxn modelId="{F0F8CA1C-2668-4C6F-AD31-ECF186B76489}" type="presParOf" srcId="{16565419-895F-4B26-93F5-67B8E6EABE5A}" destId="{B209786C-7039-416F-9D85-FDFDC2451F41}" srcOrd="3" destOrd="0" presId="urn:microsoft.com/office/officeart/2009/3/layout/OpposingIdeas"/>
    <dgm:cxn modelId="{7B1B1025-B217-4F27-93AE-03341CC92337}" type="presParOf" srcId="{16565419-895F-4B26-93F5-67B8E6EABE5A}" destId="{23EAC44B-A900-4E59-949E-1ED50732A9CF}" srcOrd="4" destOrd="0" presId="urn:microsoft.com/office/officeart/2009/3/layout/OpposingIdeas"/>
    <dgm:cxn modelId="{E50CF532-DEF7-41D7-ADB5-0B318D8A3CCA}" type="presParOf" srcId="{16565419-895F-4B26-93F5-67B8E6EABE5A}" destId="{771E09AC-5D1E-4EB5-988B-3D6921125047}" srcOrd="5" destOrd="0" presId="urn:microsoft.com/office/officeart/2009/3/layout/OpposingIdeas"/>
    <dgm:cxn modelId="{2D457A4B-CA18-4EFB-B8C4-9730C7FF9AFD}" type="presParOf" srcId="{16565419-895F-4B26-93F5-67B8E6EABE5A}" destId="{4F448A49-E3F7-40AF-861A-992F1846BD72}" srcOrd="6" destOrd="0" presId="urn:microsoft.com/office/officeart/2009/3/layout/OpposingIdeas"/>
    <dgm:cxn modelId="{BB5C85BC-C5C5-4516-B83A-9DD699453362}" type="presParOf" srcId="{16565419-895F-4B26-93F5-67B8E6EABE5A}" destId="{7E5F0C8D-8505-4F16-84B9-A3615B120C92}"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AF5588-FBED-4D71-9DF4-2974D2B7DF47}" type="doc">
      <dgm:prSet loTypeId="urn:microsoft.com/office/officeart/2005/8/layout/bList2" loCatId="list" qsTypeId="urn:microsoft.com/office/officeart/2005/8/quickstyle/simple1" qsCatId="simple" csTypeId="urn:microsoft.com/office/officeart/2005/8/colors/colorful1" csCatId="colorful" phldr="1"/>
      <dgm:spPr/>
      <dgm:t>
        <a:bodyPr/>
        <a:lstStyle/>
        <a:p>
          <a:endParaRPr lang="es-ES"/>
        </a:p>
      </dgm:t>
    </dgm:pt>
    <dgm:pt modelId="{1C97A480-6033-4CE9-967C-FFDFEF6547F3}">
      <dgm:prSet phldrT="[Texto]"/>
      <dgm:spPr>
        <a:solidFill>
          <a:schemeClr val="tx2">
            <a:lumMod val="75000"/>
            <a:lumOff val="25000"/>
          </a:schemeClr>
        </a:solidFill>
        <a:ln>
          <a:solidFill>
            <a:srgbClr val="C00000"/>
          </a:solidFill>
        </a:ln>
      </dgm:spPr>
      <dgm:t>
        <a:bodyPr/>
        <a:lstStyle/>
        <a:p>
          <a:r>
            <a:rPr lang="es-ES_tradnl" noProof="0" dirty="0" smtClean="0"/>
            <a:t>Ventajas</a:t>
          </a:r>
          <a:endParaRPr lang="es-ES_tradnl" noProof="0" dirty="0"/>
        </a:p>
      </dgm:t>
    </dgm:pt>
    <dgm:pt modelId="{B200C02F-B124-4116-8049-F8FFC6D09407}" type="parTrans" cxnId="{185C27D8-C963-4317-8502-407AAC895CE3}">
      <dgm:prSet/>
      <dgm:spPr/>
      <dgm:t>
        <a:bodyPr/>
        <a:lstStyle/>
        <a:p>
          <a:endParaRPr lang="es-ES"/>
        </a:p>
      </dgm:t>
    </dgm:pt>
    <dgm:pt modelId="{50BF38B3-34C5-414F-B2D6-1D1B6996CB31}" type="sibTrans" cxnId="{185C27D8-C963-4317-8502-407AAC895CE3}">
      <dgm:prSet/>
      <dgm:spPr/>
      <dgm:t>
        <a:bodyPr/>
        <a:lstStyle/>
        <a:p>
          <a:endParaRPr lang="es-ES"/>
        </a:p>
      </dgm:t>
    </dgm:pt>
    <dgm:pt modelId="{B718D17F-6E4C-4940-AE1E-F77FEAA15DBD}">
      <dgm:prSet phldrT="[Texto]" custT="1"/>
      <dgm:spPr>
        <a:ln>
          <a:solidFill>
            <a:srgbClr val="C00000"/>
          </a:solidFill>
        </a:ln>
      </dgm:spPr>
      <dgm:t>
        <a:bodyPr/>
        <a:lstStyle/>
        <a:p>
          <a:pPr>
            <a:lnSpc>
              <a:spcPct val="100000"/>
            </a:lnSpc>
            <a:spcAft>
              <a:spcPts val="300"/>
            </a:spcAft>
          </a:pPr>
          <a:r>
            <a:rPr lang="es-ES_tradnl" sz="1400" b="0" noProof="0" dirty="0" smtClean="0"/>
            <a:t>Permite el aprendizaje desde cualquier lugar y en cualquier momento.</a:t>
          </a:r>
          <a:endParaRPr lang="es-ES_tradnl" sz="1400" b="0" noProof="0" dirty="0"/>
        </a:p>
      </dgm:t>
    </dgm:pt>
    <dgm:pt modelId="{BBD33246-C874-41C5-A2BB-AEF9B058E35C}" type="parTrans" cxnId="{A1C12D43-1436-4FEF-B559-56A1A37400D4}">
      <dgm:prSet/>
      <dgm:spPr/>
      <dgm:t>
        <a:bodyPr/>
        <a:lstStyle/>
        <a:p>
          <a:endParaRPr lang="es-ES"/>
        </a:p>
      </dgm:t>
    </dgm:pt>
    <dgm:pt modelId="{0244CF3E-BB3E-4999-A5B8-71329873A153}" type="sibTrans" cxnId="{A1C12D43-1436-4FEF-B559-56A1A37400D4}">
      <dgm:prSet/>
      <dgm:spPr/>
      <dgm:t>
        <a:bodyPr/>
        <a:lstStyle/>
        <a:p>
          <a:endParaRPr lang="es-ES"/>
        </a:p>
      </dgm:t>
    </dgm:pt>
    <dgm:pt modelId="{14A37DFB-5024-428C-9B06-9B536AF3DEAC}">
      <dgm:prSet phldrT="[Texto]"/>
      <dgm:spPr>
        <a:solidFill>
          <a:schemeClr val="bg1">
            <a:lumMod val="50000"/>
          </a:schemeClr>
        </a:solidFill>
        <a:ln>
          <a:solidFill>
            <a:schemeClr val="bg1">
              <a:lumMod val="50000"/>
            </a:schemeClr>
          </a:solidFill>
        </a:ln>
      </dgm:spPr>
      <dgm:t>
        <a:bodyPr/>
        <a:lstStyle/>
        <a:p>
          <a:r>
            <a:rPr lang="es-ES_tradnl" noProof="0" dirty="0" smtClean="0"/>
            <a:t>Desventajas</a:t>
          </a:r>
          <a:endParaRPr lang="es-ES_tradnl" noProof="0" dirty="0"/>
        </a:p>
      </dgm:t>
    </dgm:pt>
    <dgm:pt modelId="{6671A49E-818B-4026-B6B2-B19697CDDEA8}" type="parTrans" cxnId="{B3D024FE-548D-425C-8669-C64A46D6B1A5}">
      <dgm:prSet/>
      <dgm:spPr/>
      <dgm:t>
        <a:bodyPr/>
        <a:lstStyle/>
        <a:p>
          <a:endParaRPr lang="es-ES"/>
        </a:p>
      </dgm:t>
    </dgm:pt>
    <dgm:pt modelId="{38FF92D5-A191-475B-B1E4-564B1E6C7422}" type="sibTrans" cxnId="{B3D024FE-548D-425C-8669-C64A46D6B1A5}">
      <dgm:prSet/>
      <dgm:spPr/>
      <dgm:t>
        <a:bodyPr/>
        <a:lstStyle/>
        <a:p>
          <a:endParaRPr lang="es-ES"/>
        </a:p>
      </dgm:t>
    </dgm:pt>
    <dgm:pt modelId="{644C1CD5-5811-411D-91A1-65A967068226}">
      <dgm:prSet phldrT="[Texto]" custT="1"/>
      <dgm:spPr>
        <a:ln>
          <a:solidFill>
            <a:schemeClr val="bg1">
              <a:lumMod val="50000"/>
            </a:schemeClr>
          </a:solidFill>
        </a:ln>
      </dgm:spPr>
      <dgm:t>
        <a:bodyPr/>
        <a:lstStyle/>
        <a:p>
          <a:pPr>
            <a:lnSpc>
              <a:spcPct val="100000"/>
            </a:lnSpc>
            <a:spcAft>
              <a:spcPts val="300"/>
            </a:spcAft>
          </a:pPr>
          <a:r>
            <a:rPr lang="es-ES_tradnl" sz="1400" noProof="0" dirty="0" smtClean="0"/>
            <a:t>Problemas de conexión.</a:t>
          </a:r>
          <a:endParaRPr lang="es-ES_tradnl" sz="1400" noProof="0" dirty="0"/>
        </a:p>
      </dgm:t>
    </dgm:pt>
    <dgm:pt modelId="{8376EB57-1CD1-4900-BE08-4DBD093491A2}" type="parTrans" cxnId="{54C6DABC-E4C3-44BA-80EC-D58F27AA5F80}">
      <dgm:prSet/>
      <dgm:spPr/>
      <dgm:t>
        <a:bodyPr/>
        <a:lstStyle/>
        <a:p>
          <a:endParaRPr lang="es-ES"/>
        </a:p>
      </dgm:t>
    </dgm:pt>
    <dgm:pt modelId="{4B9B24A7-0D1E-4442-8993-470D5AC87182}" type="sibTrans" cxnId="{54C6DABC-E4C3-44BA-80EC-D58F27AA5F80}">
      <dgm:prSet/>
      <dgm:spPr/>
      <dgm:t>
        <a:bodyPr/>
        <a:lstStyle/>
        <a:p>
          <a:endParaRPr lang="es-ES"/>
        </a:p>
      </dgm:t>
    </dgm:pt>
    <dgm:pt modelId="{BB822020-F6E4-4B6E-B886-EA6C9AC21D6F}">
      <dgm:prSet phldrT="[Texto]" custT="1"/>
      <dgm:spPr>
        <a:ln>
          <a:solidFill>
            <a:srgbClr val="C00000"/>
          </a:solidFill>
        </a:ln>
      </dgm:spPr>
      <dgm:t>
        <a:bodyPr/>
        <a:lstStyle/>
        <a:p>
          <a:pPr>
            <a:lnSpc>
              <a:spcPct val="100000"/>
            </a:lnSpc>
            <a:spcAft>
              <a:spcPts val="300"/>
            </a:spcAft>
          </a:pPr>
          <a:r>
            <a:rPr lang="es-ES_tradnl" sz="1400" b="0" noProof="0" dirty="0" smtClean="0"/>
            <a:t>Bajo coste de la educación virtual.</a:t>
          </a:r>
          <a:endParaRPr lang="es-ES_tradnl" sz="1400" b="0" noProof="0" dirty="0"/>
        </a:p>
      </dgm:t>
    </dgm:pt>
    <dgm:pt modelId="{7AF1C924-BE83-4239-AD3E-CA0CF4A9A141}" type="parTrans" cxnId="{606CC5A9-4592-4E92-B830-67B3196D9374}">
      <dgm:prSet/>
      <dgm:spPr/>
      <dgm:t>
        <a:bodyPr/>
        <a:lstStyle/>
        <a:p>
          <a:endParaRPr lang="es-ES"/>
        </a:p>
      </dgm:t>
    </dgm:pt>
    <dgm:pt modelId="{95016E40-AD4E-48F8-B737-637167CF56A7}" type="sibTrans" cxnId="{606CC5A9-4592-4E92-B830-67B3196D9374}">
      <dgm:prSet/>
      <dgm:spPr/>
      <dgm:t>
        <a:bodyPr/>
        <a:lstStyle/>
        <a:p>
          <a:endParaRPr lang="es-ES"/>
        </a:p>
      </dgm:t>
    </dgm:pt>
    <dgm:pt modelId="{B9B131DE-061A-4E98-A186-0F73CD2D4CB3}">
      <dgm:prSet custT="1"/>
      <dgm:spPr>
        <a:ln>
          <a:solidFill>
            <a:srgbClr val="C00000"/>
          </a:solidFill>
        </a:ln>
      </dgm:spPr>
      <dgm:t>
        <a:bodyPr/>
        <a:lstStyle/>
        <a:p>
          <a:pPr>
            <a:lnSpc>
              <a:spcPct val="100000"/>
            </a:lnSpc>
            <a:spcAft>
              <a:spcPts val="300"/>
            </a:spcAft>
          </a:pPr>
          <a:r>
            <a:rPr lang="es-ES_tradnl" sz="1400" b="0" noProof="0" dirty="0" smtClean="0"/>
            <a:t>Mejora la interacción didáctica.</a:t>
          </a:r>
          <a:endParaRPr lang="es-ES_tradnl" sz="1400" b="0" noProof="0" dirty="0"/>
        </a:p>
      </dgm:t>
    </dgm:pt>
    <dgm:pt modelId="{196B6E78-3C93-407B-AA66-07DE019A8636}" type="parTrans" cxnId="{F7DD0E1E-2D29-4988-AE9A-F0D535EBDE41}">
      <dgm:prSet/>
      <dgm:spPr/>
      <dgm:t>
        <a:bodyPr/>
        <a:lstStyle/>
        <a:p>
          <a:endParaRPr lang="es-ES"/>
        </a:p>
      </dgm:t>
    </dgm:pt>
    <dgm:pt modelId="{6A80E651-309A-4BD1-8B98-A7AE0E1499AB}" type="sibTrans" cxnId="{F7DD0E1E-2D29-4988-AE9A-F0D535EBDE41}">
      <dgm:prSet/>
      <dgm:spPr/>
      <dgm:t>
        <a:bodyPr/>
        <a:lstStyle/>
        <a:p>
          <a:endParaRPr lang="es-ES"/>
        </a:p>
      </dgm:t>
    </dgm:pt>
    <dgm:pt modelId="{D82A3885-F161-4657-921C-AD75789AEB0E}">
      <dgm:prSet custT="1"/>
      <dgm:spPr>
        <a:ln>
          <a:solidFill>
            <a:srgbClr val="C00000"/>
          </a:solidFill>
        </a:ln>
      </dgm:spPr>
      <dgm:t>
        <a:bodyPr/>
        <a:lstStyle/>
        <a:p>
          <a:pPr>
            <a:lnSpc>
              <a:spcPct val="100000"/>
            </a:lnSpc>
            <a:spcAft>
              <a:spcPts val="300"/>
            </a:spcAft>
          </a:pPr>
          <a:r>
            <a:rPr lang="es-ES_tradnl" sz="1400" b="0" noProof="0" dirty="0" smtClean="0"/>
            <a:t>Personalización del aprendizaje.</a:t>
          </a:r>
          <a:endParaRPr lang="es-ES_tradnl" sz="1400" b="0" noProof="0" dirty="0"/>
        </a:p>
      </dgm:t>
    </dgm:pt>
    <dgm:pt modelId="{9F469A2F-8360-48DF-9562-894382BD962B}" type="parTrans" cxnId="{523E724E-FF13-43FD-8B8D-7A50C14CE977}">
      <dgm:prSet/>
      <dgm:spPr/>
      <dgm:t>
        <a:bodyPr/>
        <a:lstStyle/>
        <a:p>
          <a:endParaRPr lang="es-ES"/>
        </a:p>
      </dgm:t>
    </dgm:pt>
    <dgm:pt modelId="{18DC5467-4D15-4967-AEAA-CD10D2AF47FF}" type="sibTrans" cxnId="{523E724E-FF13-43FD-8B8D-7A50C14CE977}">
      <dgm:prSet/>
      <dgm:spPr/>
      <dgm:t>
        <a:bodyPr/>
        <a:lstStyle/>
        <a:p>
          <a:endParaRPr lang="es-ES"/>
        </a:p>
      </dgm:t>
    </dgm:pt>
    <dgm:pt modelId="{E486D133-520F-4060-873F-19FF533C4325}">
      <dgm:prSet custT="1"/>
      <dgm:spPr>
        <a:ln>
          <a:solidFill>
            <a:srgbClr val="C00000"/>
          </a:solidFill>
        </a:ln>
      </dgm:spPr>
      <dgm:t>
        <a:bodyPr/>
        <a:lstStyle/>
        <a:p>
          <a:pPr>
            <a:lnSpc>
              <a:spcPct val="100000"/>
            </a:lnSpc>
            <a:spcAft>
              <a:spcPts val="300"/>
            </a:spcAft>
          </a:pPr>
          <a:r>
            <a:rPr lang="es-ES_tradnl" sz="1400" b="0" noProof="0" dirty="0" smtClean="0"/>
            <a:t>Aprendizaje enriquecido con elementos multimedia.</a:t>
          </a:r>
          <a:endParaRPr lang="es-ES_tradnl" sz="1400" b="0" noProof="0" dirty="0"/>
        </a:p>
      </dgm:t>
    </dgm:pt>
    <dgm:pt modelId="{B020734A-DDD8-4298-A530-ED02857C3A7A}" type="parTrans" cxnId="{38454CFC-B37E-4035-AFB8-6779171DD7BF}">
      <dgm:prSet/>
      <dgm:spPr/>
      <dgm:t>
        <a:bodyPr/>
        <a:lstStyle/>
        <a:p>
          <a:endParaRPr lang="es-ES"/>
        </a:p>
      </dgm:t>
    </dgm:pt>
    <dgm:pt modelId="{A0DDA8D5-3A70-4DE9-8063-C45973A845C3}" type="sibTrans" cxnId="{38454CFC-B37E-4035-AFB8-6779171DD7BF}">
      <dgm:prSet/>
      <dgm:spPr/>
      <dgm:t>
        <a:bodyPr/>
        <a:lstStyle/>
        <a:p>
          <a:endParaRPr lang="es-ES"/>
        </a:p>
      </dgm:t>
    </dgm:pt>
    <dgm:pt modelId="{FD2F7B79-8E55-4CD2-9701-8ADC91052AC7}">
      <dgm:prSet custT="1"/>
      <dgm:spPr>
        <a:ln>
          <a:solidFill>
            <a:srgbClr val="C00000"/>
          </a:solidFill>
        </a:ln>
      </dgm:spPr>
      <dgm:t>
        <a:bodyPr/>
        <a:lstStyle/>
        <a:p>
          <a:pPr>
            <a:lnSpc>
              <a:spcPct val="100000"/>
            </a:lnSpc>
            <a:spcAft>
              <a:spcPts val="300"/>
            </a:spcAft>
          </a:pPr>
          <a:r>
            <a:rPr lang="es-ES_tradnl" sz="1400" b="0" noProof="0" dirty="0" smtClean="0"/>
            <a:t>Mayor comunicación. Favorece el aprendizaje colaborativo y cooperativo.</a:t>
          </a:r>
          <a:endParaRPr lang="es-ES_tradnl" sz="1400" b="0" noProof="0" dirty="0"/>
        </a:p>
      </dgm:t>
    </dgm:pt>
    <dgm:pt modelId="{2AB8A586-9416-4D12-9C86-C1D9E8E98F72}" type="parTrans" cxnId="{5E308586-ED12-412A-AB32-B8EEF254583B}">
      <dgm:prSet/>
      <dgm:spPr/>
      <dgm:t>
        <a:bodyPr/>
        <a:lstStyle/>
        <a:p>
          <a:endParaRPr lang="es-ES"/>
        </a:p>
      </dgm:t>
    </dgm:pt>
    <dgm:pt modelId="{A96F5FCF-77D7-4BBC-8612-84F78E150CFF}" type="sibTrans" cxnId="{5E308586-ED12-412A-AB32-B8EEF254583B}">
      <dgm:prSet/>
      <dgm:spPr/>
      <dgm:t>
        <a:bodyPr/>
        <a:lstStyle/>
        <a:p>
          <a:endParaRPr lang="es-ES"/>
        </a:p>
      </dgm:t>
    </dgm:pt>
    <dgm:pt modelId="{F971B19E-BD7E-40EB-97A8-9B6B6D765751}">
      <dgm:prSet custT="1"/>
      <dgm:spPr>
        <a:ln>
          <a:solidFill>
            <a:srgbClr val="C00000"/>
          </a:solidFill>
        </a:ln>
      </dgm:spPr>
      <dgm:t>
        <a:bodyPr/>
        <a:lstStyle/>
        <a:p>
          <a:pPr>
            <a:lnSpc>
              <a:spcPct val="100000"/>
            </a:lnSpc>
            <a:spcAft>
              <a:spcPts val="300"/>
            </a:spcAft>
          </a:pPr>
          <a:r>
            <a:rPr lang="es-ES_tradnl" sz="1400" b="0" noProof="0" dirty="0" smtClean="0"/>
            <a:t>Inclusión en el aprendizaje.</a:t>
          </a:r>
          <a:endParaRPr lang="es-ES_tradnl" sz="1400" b="0" noProof="0" dirty="0"/>
        </a:p>
      </dgm:t>
    </dgm:pt>
    <dgm:pt modelId="{41A83401-43AA-4FEA-8F84-8353B7E77783}" type="parTrans" cxnId="{6E8ECED2-082F-4664-B022-DDAEDF3728EA}">
      <dgm:prSet/>
      <dgm:spPr/>
      <dgm:t>
        <a:bodyPr/>
        <a:lstStyle/>
        <a:p>
          <a:endParaRPr lang="es-ES"/>
        </a:p>
      </dgm:t>
    </dgm:pt>
    <dgm:pt modelId="{73325399-2716-45DA-88C0-C03E4FD6623D}" type="sibTrans" cxnId="{6E8ECED2-082F-4664-B022-DDAEDF3728EA}">
      <dgm:prSet/>
      <dgm:spPr/>
      <dgm:t>
        <a:bodyPr/>
        <a:lstStyle/>
        <a:p>
          <a:endParaRPr lang="es-ES"/>
        </a:p>
      </dgm:t>
    </dgm:pt>
    <dgm:pt modelId="{E047272A-4156-4E19-BD0D-C423D0BB1140}">
      <dgm:prSet custT="1"/>
      <dgm:spPr>
        <a:ln>
          <a:solidFill>
            <a:schemeClr val="bg1">
              <a:lumMod val="50000"/>
            </a:schemeClr>
          </a:solidFill>
        </a:ln>
      </dgm:spPr>
      <dgm:t>
        <a:bodyPr/>
        <a:lstStyle/>
        <a:p>
          <a:pPr>
            <a:lnSpc>
              <a:spcPct val="100000"/>
            </a:lnSpc>
            <a:spcAft>
              <a:spcPts val="300"/>
            </a:spcAft>
          </a:pPr>
          <a:r>
            <a:rPr lang="es-ES_tradnl" sz="1400" noProof="0" dirty="0" smtClean="0"/>
            <a:t>Tamaño de las pantallas de los dispositivos móviles.</a:t>
          </a:r>
          <a:endParaRPr lang="es-ES_tradnl" sz="1400" noProof="0" dirty="0"/>
        </a:p>
      </dgm:t>
    </dgm:pt>
    <dgm:pt modelId="{733D2235-64D5-4123-A768-FD962476E5AA}" type="parTrans" cxnId="{3B5B31AD-F6BD-4936-9B6A-FD30378BFBA9}">
      <dgm:prSet/>
      <dgm:spPr/>
      <dgm:t>
        <a:bodyPr/>
        <a:lstStyle/>
        <a:p>
          <a:endParaRPr lang="es-ES"/>
        </a:p>
      </dgm:t>
    </dgm:pt>
    <dgm:pt modelId="{0E05D601-E985-4BD7-9C79-AAA35CB33513}" type="sibTrans" cxnId="{3B5B31AD-F6BD-4936-9B6A-FD30378BFBA9}">
      <dgm:prSet/>
      <dgm:spPr/>
      <dgm:t>
        <a:bodyPr/>
        <a:lstStyle/>
        <a:p>
          <a:endParaRPr lang="es-ES"/>
        </a:p>
      </dgm:t>
    </dgm:pt>
    <dgm:pt modelId="{B9FE7289-93CA-48EE-9807-E17E022DBC4D}">
      <dgm:prSet custT="1"/>
      <dgm:spPr>
        <a:ln>
          <a:solidFill>
            <a:schemeClr val="bg1">
              <a:lumMod val="50000"/>
            </a:schemeClr>
          </a:solidFill>
        </a:ln>
      </dgm:spPr>
      <dgm:t>
        <a:bodyPr/>
        <a:lstStyle/>
        <a:p>
          <a:pPr>
            <a:lnSpc>
              <a:spcPct val="100000"/>
            </a:lnSpc>
            <a:spcAft>
              <a:spcPts val="300"/>
            </a:spcAft>
          </a:pPr>
          <a:r>
            <a:rPr lang="es-ES_tradnl" sz="1400" noProof="0" dirty="0" smtClean="0"/>
            <a:t>Incompatibilidad entre un dispositivo Android y otro Apple.</a:t>
          </a:r>
          <a:endParaRPr lang="es-ES_tradnl" sz="1400" noProof="0" dirty="0"/>
        </a:p>
      </dgm:t>
    </dgm:pt>
    <dgm:pt modelId="{C435D8EB-395C-48EB-BB43-D5B5A664A7CD}" type="parTrans" cxnId="{2646E63C-339B-42A7-BA52-DD45EC020716}">
      <dgm:prSet/>
      <dgm:spPr/>
      <dgm:t>
        <a:bodyPr/>
        <a:lstStyle/>
        <a:p>
          <a:endParaRPr lang="es-ES"/>
        </a:p>
      </dgm:t>
    </dgm:pt>
    <dgm:pt modelId="{C27DCA81-66CC-4387-8A79-CCD009560A57}" type="sibTrans" cxnId="{2646E63C-339B-42A7-BA52-DD45EC020716}">
      <dgm:prSet/>
      <dgm:spPr/>
      <dgm:t>
        <a:bodyPr/>
        <a:lstStyle/>
        <a:p>
          <a:endParaRPr lang="es-ES"/>
        </a:p>
      </dgm:t>
    </dgm:pt>
    <dgm:pt modelId="{6292E962-547B-42DB-9ECD-8EECC84EAAD6}">
      <dgm:prSet custT="1"/>
      <dgm:spPr>
        <a:ln>
          <a:solidFill>
            <a:schemeClr val="bg1">
              <a:lumMod val="50000"/>
            </a:schemeClr>
          </a:solidFill>
        </a:ln>
      </dgm:spPr>
      <dgm:t>
        <a:bodyPr/>
        <a:lstStyle/>
        <a:p>
          <a:pPr>
            <a:lnSpc>
              <a:spcPct val="100000"/>
            </a:lnSpc>
            <a:spcAft>
              <a:spcPts val="300"/>
            </a:spcAft>
          </a:pPr>
          <a:r>
            <a:rPr lang="es-ES_tradnl" sz="1400" noProof="0" dirty="0" smtClean="0"/>
            <a:t>Escritura, se hace costoso por la pantalla, la agilidad con el teclado o bien porque agota el escribir textos algo más largo.</a:t>
          </a:r>
          <a:endParaRPr lang="es-ES_tradnl" sz="1400" noProof="0" dirty="0"/>
        </a:p>
      </dgm:t>
    </dgm:pt>
    <dgm:pt modelId="{CEAD9502-6C5F-4FBE-9FDB-6CEB925AD5FB}" type="parTrans" cxnId="{6BAB8A7D-CCEE-4101-B4A7-34791820B0AC}">
      <dgm:prSet/>
      <dgm:spPr/>
      <dgm:t>
        <a:bodyPr/>
        <a:lstStyle/>
        <a:p>
          <a:endParaRPr lang="es-ES"/>
        </a:p>
      </dgm:t>
    </dgm:pt>
    <dgm:pt modelId="{B993B373-C0B9-487A-8187-94BBEF89B417}" type="sibTrans" cxnId="{6BAB8A7D-CCEE-4101-B4A7-34791820B0AC}">
      <dgm:prSet/>
      <dgm:spPr/>
      <dgm:t>
        <a:bodyPr/>
        <a:lstStyle/>
        <a:p>
          <a:endParaRPr lang="es-ES"/>
        </a:p>
      </dgm:t>
    </dgm:pt>
    <dgm:pt modelId="{66A00390-D508-4F75-9502-DDC4A4904BC7}">
      <dgm:prSet custT="1"/>
      <dgm:spPr>
        <a:ln>
          <a:solidFill>
            <a:schemeClr val="bg1">
              <a:lumMod val="50000"/>
            </a:schemeClr>
          </a:solidFill>
        </a:ln>
      </dgm:spPr>
      <dgm:t>
        <a:bodyPr/>
        <a:lstStyle/>
        <a:p>
          <a:pPr>
            <a:lnSpc>
              <a:spcPct val="100000"/>
            </a:lnSpc>
            <a:spcAft>
              <a:spcPts val="300"/>
            </a:spcAft>
          </a:pPr>
          <a:r>
            <a:rPr lang="es-ES_tradnl" sz="1400" noProof="0" dirty="0" smtClean="0"/>
            <a:t>Distracción, si estamos con el dispositivo móvil es muy fácil caer en la procrastin</a:t>
          </a:r>
          <a:r>
            <a:rPr lang="en-US" sz="1400" dirty="0" smtClean="0"/>
            <a:t>ación.</a:t>
          </a:r>
          <a:endParaRPr lang="es-ES_tradnl" sz="1400" dirty="0"/>
        </a:p>
      </dgm:t>
    </dgm:pt>
    <dgm:pt modelId="{BD781F89-C78D-4792-8533-589F8222FA75}" type="parTrans" cxnId="{1A46373D-6DBF-4429-B822-75DC91EA99B9}">
      <dgm:prSet/>
      <dgm:spPr/>
      <dgm:t>
        <a:bodyPr/>
        <a:lstStyle/>
        <a:p>
          <a:endParaRPr lang="es-ES"/>
        </a:p>
      </dgm:t>
    </dgm:pt>
    <dgm:pt modelId="{C2508172-E3BB-4F6E-B9A6-11F01091D393}" type="sibTrans" cxnId="{1A46373D-6DBF-4429-B822-75DC91EA99B9}">
      <dgm:prSet/>
      <dgm:spPr/>
      <dgm:t>
        <a:bodyPr/>
        <a:lstStyle/>
        <a:p>
          <a:endParaRPr lang="es-ES"/>
        </a:p>
      </dgm:t>
    </dgm:pt>
    <dgm:pt modelId="{882CE615-54FF-417A-BB23-AC19E3B93C81}">
      <dgm:prSet custT="1"/>
      <dgm:spPr>
        <a:ln>
          <a:solidFill>
            <a:srgbClr val="C00000"/>
          </a:solidFill>
        </a:ln>
      </dgm:spPr>
      <dgm:t>
        <a:bodyPr/>
        <a:lstStyle/>
        <a:p>
          <a:pPr>
            <a:lnSpc>
              <a:spcPct val="100000"/>
            </a:lnSpc>
            <a:spcAft>
              <a:spcPts val="300"/>
            </a:spcAft>
          </a:pPr>
          <a:r>
            <a:rPr lang="es-ES_tradnl" sz="1400" b="0" noProof="0" dirty="0" smtClean="0"/>
            <a:t>Aprendizaje centrado en el alumno.</a:t>
          </a:r>
          <a:endParaRPr lang="es-ES_tradnl" sz="1400" b="0" noProof="0" dirty="0"/>
        </a:p>
      </dgm:t>
    </dgm:pt>
    <dgm:pt modelId="{AACD38EF-A205-490C-A87C-46F7F47B7B58}" type="parTrans" cxnId="{8F55FB2B-38AC-4D7D-9E5D-EB4BBD6BBD28}">
      <dgm:prSet/>
      <dgm:spPr/>
      <dgm:t>
        <a:bodyPr/>
        <a:lstStyle/>
        <a:p>
          <a:endParaRPr lang="es-ES"/>
        </a:p>
      </dgm:t>
    </dgm:pt>
    <dgm:pt modelId="{C514ECD4-C5A4-4346-949E-388B7F3FC9C9}" type="sibTrans" cxnId="{8F55FB2B-38AC-4D7D-9E5D-EB4BBD6BBD28}">
      <dgm:prSet/>
      <dgm:spPr/>
      <dgm:t>
        <a:bodyPr/>
        <a:lstStyle/>
        <a:p>
          <a:endParaRPr lang="es-ES"/>
        </a:p>
      </dgm:t>
    </dgm:pt>
    <dgm:pt modelId="{01795D37-300D-4A85-8337-ABF30F48AEAE}">
      <dgm:prSet custT="1"/>
      <dgm:spPr>
        <a:ln>
          <a:solidFill>
            <a:srgbClr val="C00000"/>
          </a:solidFill>
        </a:ln>
      </dgm:spPr>
      <dgm:t>
        <a:bodyPr/>
        <a:lstStyle/>
        <a:p>
          <a:pPr>
            <a:lnSpc>
              <a:spcPct val="100000"/>
            </a:lnSpc>
            <a:spcAft>
              <a:spcPts val="300"/>
            </a:spcAft>
          </a:pPr>
          <a:r>
            <a:rPr lang="es-ES_tradnl" sz="1400" b="0" noProof="0" dirty="0" smtClean="0"/>
            <a:t>Aprendizaje social donde la compatibilidad </a:t>
          </a:r>
          <a:r>
            <a:rPr lang="es-ES_tradnl" sz="1400" b="0" noProof="0" dirty="0" err="1" smtClean="0"/>
            <a:t>TinCan</a:t>
          </a:r>
          <a:r>
            <a:rPr lang="es-ES_tradnl" sz="1400" b="0" noProof="0" dirty="0" smtClean="0"/>
            <a:t> API</a:t>
          </a:r>
          <a:endParaRPr lang="es-ES_tradnl" sz="1400" b="0" noProof="0" dirty="0"/>
        </a:p>
      </dgm:t>
    </dgm:pt>
    <dgm:pt modelId="{2D76C30A-4AFA-4404-9713-2467200A091A}" type="parTrans" cxnId="{F3683773-8394-47BE-994C-B1BF8B03F785}">
      <dgm:prSet/>
      <dgm:spPr/>
      <dgm:t>
        <a:bodyPr/>
        <a:lstStyle/>
        <a:p>
          <a:endParaRPr lang="es-ES"/>
        </a:p>
      </dgm:t>
    </dgm:pt>
    <dgm:pt modelId="{42204308-B76E-43B0-85E7-6DCAA87BED15}" type="sibTrans" cxnId="{F3683773-8394-47BE-994C-B1BF8B03F785}">
      <dgm:prSet/>
      <dgm:spPr/>
      <dgm:t>
        <a:bodyPr/>
        <a:lstStyle/>
        <a:p>
          <a:endParaRPr lang="es-ES"/>
        </a:p>
      </dgm:t>
    </dgm:pt>
    <dgm:pt modelId="{F6723DB7-9250-4E4D-BE26-FECB33E1D868}">
      <dgm:prSet custT="1"/>
      <dgm:spPr>
        <a:ln>
          <a:solidFill>
            <a:schemeClr val="bg1">
              <a:lumMod val="50000"/>
            </a:schemeClr>
          </a:solidFill>
        </a:ln>
      </dgm:spPr>
      <dgm:t>
        <a:bodyPr/>
        <a:lstStyle/>
        <a:p>
          <a:pPr>
            <a:lnSpc>
              <a:spcPct val="100000"/>
            </a:lnSpc>
            <a:spcAft>
              <a:spcPts val="300"/>
            </a:spcAft>
          </a:pPr>
          <a:r>
            <a:rPr lang="es-ES_tradnl" sz="1400" noProof="0" dirty="0" smtClean="0"/>
            <a:t>Autonomía.</a:t>
          </a:r>
          <a:endParaRPr lang="es-ES_tradnl" sz="1400" noProof="0" dirty="0"/>
        </a:p>
      </dgm:t>
    </dgm:pt>
    <dgm:pt modelId="{3FDAFF03-4A03-45EF-8107-45DF90C77658}" type="parTrans" cxnId="{86E8CF54-944A-40D6-B244-55CBBA67E3C5}">
      <dgm:prSet/>
      <dgm:spPr/>
      <dgm:t>
        <a:bodyPr/>
        <a:lstStyle/>
        <a:p>
          <a:endParaRPr lang="es-ES"/>
        </a:p>
      </dgm:t>
    </dgm:pt>
    <dgm:pt modelId="{A1150274-F27B-4F60-BC15-243E0413D5AB}" type="sibTrans" cxnId="{86E8CF54-944A-40D6-B244-55CBBA67E3C5}">
      <dgm:prSet/>
      <dgm:spPr/>
      <dgm:t>
        <a:bodyPr/>
        <a:lstStyle/>
        <a:p>
          <a:endParaRPr lang="es-ES"/>
        </a:p>
      </dgm:t>
    </dgm:pt>
    <dgm:pt modelId="{24CCCE6A-38CD-4E8D-85F6-770CF6395249}">
      <dgm:prSet custT="1"/>
      <dgm:spPr>
        <a:ln>
          <a:solidFill>
            <a:schemeClr val="bg1">
              <a:lumMod val="50000"/>
            </a:schemeClr>
          </a:solidFill>
        </a:ln>
      </dgm:spPr>
      <dgm:t>
        <a:bodyPr/>
        <a:lstStyle/>
        <a:p>
          <a:pPr>
            <a:lnSpc>
              <a:spcPct val="100000"/>
            </a:lnSpc>
            <a:spcAft>
              <a:spcPts val="300"/>
            </a:spcAft>
          </a:pPr>
          <a:r>
            <a:rPr lang="es-ES_tradnl" sz="1400" noProof="0" dirty="0" smtClean="0"/>
            <a:t>Almacenamiento de los dispositivos a veces es insuficiente.</a:t>
          </a:r>
          <a:endParaRPr lang="es-ES_tradnl" sz="1400" noProof="0" dirty="0"/>
        </a:p>
      </dgm:t>
    </dgm:pt>
    <dgm:pt modelId="{E045AB68-D09C-4E77-B021-EA41E85C7874}" type="parTrans" cxnId="{8AF62C2F-EAF0-403C-8FCD-7E2CA1B55D92}">
      <dgm:prSet/>
      <dgm:spPr/>
      <dgm:t>
        <a:bodyPr/>
        <a:lstStyle/>
        <a:p>
          <a:endParaRPr lang="es-ES"/>
        </a:p>
      </dgm:t>
    </dgm:pt>
    <dgm:pt modelId="{01868434-C5B0-4FCB-8724-9B83A15D79DE}" type="sibTrans" cxnId="{8AF62C2F-EAF0-403C-8FCD-7E2CA1B55D92}">
      <dgm:prSet/>
      <dgm:spPr/>
      <dgm:t>
        <a:bodyPr/>
        <a:lstStyle/>
        <a:p>
          <a:endParaRPr lang="es-ES"/>
        </a:p>
      </dgm:t>
    </dgm:pt>
    <dgm:pt modelId="{70CA4A2A-94C0-449C-9690-AA554F7FE365}">
      <dgm:prSet custT="1"/>
      <dgm:spPr>
        <a:ln>
          <a:solidFill>
            <a:srgbClr val="C00000"/>
          </a:solidFill>
        </a:ln>
      </dgm:spPr>
      <dgm:t>
        <a:bodyPr/>
        <a:lstStyle/>
        <a:p>
          <a:pPr>
            <a:lnSpc>
              <a:spcPct val="100000"/>
            </a:lnSpc>
            <a:spcAft>
              <a:spcPts val="300"/>
            </a:spcAft>
          </a:pPr>
          <a:r>
            <a:rPr lang="es-ES_tradnl" sz="1400" b="0" noProof="0" dirty="0" smtClean="0"/>
            <a:t>Aumenta la creatividad y predisposición</a:t>
          </a:r>
          <a:endParaRPr lang="es-ES_tradnl" sz="1400" b="0" noProof="0" dirty="0"/>
        </a:p>
      </dgm:t>
    </dgm:pt>
    <dgm:pt modelId="{BF239CCB-8EC7-45F1-BD14-8A152F679798}" type="parTrans" cxnId="{41F3375D-5217-48D6-A0A6-5FC7F8A39B89}">
      <dgm:prSet/>
      <dgm:spPr/>
      <dgm:t>
        <a:bodyPr/>
        <a:lstStyle/>
        <a:p>
          <a:endParaRPr lang="es-ES"/>
        </a:p>
      </dgm:t>
    </dgm:pt>
    <dgm:pt modelId="{9816F7EE-7167-4F8A-AA17-7B9830D208C3}" type="sibTrans" cxnId="{41F3375D-5217-48D6-A0A6-5FC7F8A39B89}">
      <dgm:prSet/>
      <dgm:spPr/>
      <dgm:t>
        <a:bodyPr/>
        <a:lstStyle/>
        <a:p>
          <a:endParaRPr lang="es-ES"/>
        </a:p>
      </dgm:t>
    </dgm:pt>
    <dgm:pt modelId="{C3434B65-9A9C-4A41-BBC8-E05B8331BE93}" type="pres">
      <dgm:prSet presAssocID="{BEAF5588-FBED-4D71-9DF4-2974D2B7DF47}" presName="diagram" presStyleCnt="0">
        <dgm:presLayoutVars>
          <dgm:dir/>
          <dgm:animLvl val="lvl"/>
          <dgm:resizeHandles val="exact"/>
        </dgm:presLayoutVars>
      </dgm:prSet>
      <dgm:spPr/>
      <dgm:t>
        <a:bodyPr/>
        <a:lstStyle/>
        <a:p>
          <a:endParaRPr lang="es-ES"/>
        </a:p>
      </dgm:t>
    </dgm:pt>
    <dgm:pt modelId="{C67D49A8-1D3E-4FCF-B1F5-0CE2B8D4C49F}" type="pres">
      <dgm:prSet presAssocID="{1C97A480-6033-4CE9-967C-FFDFEF6547F3}" presName="compNode" presStyleCnt="0"/>
      <dgm:spPr/>
    </dgm:pt>
    <dgm:pt modelId="{11588FCD-9B92-4203-B78B-64369CF73334}" type="pres">
      <dgm:prSet presAssocID="{1C97A480-6033-4CE9-967C-FFDFEF6547F3}" presName="childRect" presStyleLbl="bgAcc1" presStyleIdx="0" presStyleCnt="2" custScaleX="145589" custScaleY="195456">
        <dgm:presLayoutVars>
          <dgm:bulletEnabled val="1"/>
        </dgm:presLayoutVars>
      </dgm:prSet>
      <dgm:spPr/>
      <dgm:t>
        <a:bodyPr/>
        <a:lstStyle/>
        <a:p>
          <a:endParaRPr lang="es-ES"/>
        </a:p>
      </dgm:t>
    </dgm:pt>
    <dgm:pt modelId="{032679E2-7E5C-4B57-8F3F-9A75AEF8FE21}" type="pres">
      <dgm:prSet presAssocID="{1C97A480-6033-4CE9-967C-FFDFEF6547F3}" presName="parentText" presStyleLbl="node1" presStyleIdx="0" presStyleCnt="0">
        <dgm:presLayoutVars>
          <dgm:chMax val="0"/>
          <dgm:bulletEnabled val="1"/>
        </dgm:presLayoutVars>
      </dgm:prSet>
      <dgm:spPr/>
      <dgm:t>
        <a:bodyPr/>
        <a:lstStyle/>
        <a:p>
          <a:endParaRPr lang="es-ES"/>
        </a:p>
      </dgm:t>
    </dgm:pt>
    <dgm:pt modelId="{BE96C0F2-0FF4-4644-92DE-E59125A54C34}" type="pres">
      <dgm:prSet presAssocID="{1C97A480-6033-4CE9-967C-FFDFEF6547F3}" presName="parentRect" presStyleLbl="alignNode1" presStyleIdx="0" presStyleCnt="2" custScaleX="101591" custScaleY="50785" custLinFactNeighborX="-5412" custLinFactNeighborY="25395"/>
      <dgm:spPr/>
      <dgm:t>
        <a:bodyPr/>
        <a:lstStyle/>
        <a:p>
          <a:endParaRPr lang="es-ES"/>
        </a:p>
      </dgm:t>
    </dgm:pt>
    <dgm:pt modelId="{7D53C51D-050E-43E8-A3E5-4F201E302199}" type="pres">
      <dgm:prSet presAssocID="{1C97A480-6033-4CE9-967C-FFDFEF6547F3}" presName="adorn" presStyleLbl="fgAccFollowNode1" presStyleIdx="0" presStyleCnt="2" custScaleX="45609" custScaleY="44547" custLinFactNeighborX="-17111" custLinFactNeighborY="5661"/>
      <dgm:spPr>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a:stretch>
        </a:blipFill>
        <a:ln>
          <a:solidFill>
            <a:srgbClr val="C00000">
              <a:alpha val="90000"/>
            </a:srgbClr>
          </a:solidFill>
        </a:ln>
      </dgm:spPr>
      <dgm:t>
        <a:bodyPr/>
        <a:lstStyle/>
        <a:p>
          <a:endParaRPr lang="es-ES"/>
        </a:p>
      </dgm:t>
    </dgm:pt>
    <dgm:pt modelId="{D60DD00C-E261-4F4B-9788-BA30216EBDB4}" type="pres">
      <dgm:prSet presAssocID="{50BF38B3-34C5-414F-B2D6-1D1B6996CB31}" presName="sibTrans" presStyleLbl="sibTrans2D1" presStyleIdx="0" presStyleCnt="0"/>
      <dgm:spPr/>
      <dgm:t>
        <a:bodyPr/>
        <a:lstStyle/>
        <a:p>
          <a:endParaRPr lang="es-ES"/>
        </a:p>
      </dgm:t>
    </dgm:pt>
    <dgm:pt modelId="{DDEBFE9B-9342-4A80-BBA2-449D2E9E205F}" type="pres">
      <dgm:prSet presAssocID="{14A37DFB-5024-428C-9B06-9B536AF3DEAC}" presName="compNode" presStyleCnt="0"/>
      <dgm:spPr/>
    </dgm:pt>
    <dgm:pt modelId="{6201CFA0-F73F-4DEE-AD9C-6EC113689260}" type="pres">
      <dgm:prSet presAssocID="{14A37DFB-5024-428C-9B06-9B536AF3DEAC}" presName="childRect" presStyleLbl="bgAcc1" presStyleIdx="1" presStyleCnt="2" custScaleX="134267" custScaleY="196059" custLinFactNeighborY="-1928">
        <dgm:presLayoutVars>
          <dgm:bulletEnabled val="1"/>
        </dgm:presLayoutVars>
      </dgm:prSet>
      <dgm:spPr/>
      <dgm:t>
        <a:bodyPr/>
        <a:lstStyle/>
        <a:p>
          <a:endParaRPr lang="es-ES"/>
        </a:p>
      </dgm:t>
    </dgm:pt>
    <dgm:pt modelId="{383E3755-4CA6-48BC-83AA-8970DEDC2C68}" type="pres">
      <dgm:prSet presAssocID="{14A37DFB-5024-428C-9B06-9B536AF3DEAC}" presName="parentText" presStyleLbl="node1" presStyleIdx="0" presStyleCnt="0">
        <dgm:presLayoutVars>
          <dgm:chMax val="0"/>
          <dgm:bulletEnabled val="1"/>
        </dgm:presLayoutVars>
      </dgm:prSet>
      <dgm:spPr/>
      <dgm:t>
        <a:bodyPr/>
        <a:lstStyle/>
        <a:p>
          <a:endParaRPr lang="es-ES"/>
        </a:p>
      </dgm:t>
    </dgm:pt>
    <dgm:pt modelId="{4E2C32F4-F17A-42A8-A683-CEF8EA033A9A}" type="pres">
      <dgm:prSet presAssocID="{14A37DFB-5024-428C-9B06-9B536AF3DEAC}" presName="parentRect" presStyleLbl="alignNode1" presStyleIdx="1" presStyleCnt="2" custScaleX="101294" custScaleY="52133" custLinFactNeighborX="5886" custLinFactNeighborY="25701"/>
      <dgm:spPr/>
      <dgm:t>
        <a:bodyPr/>
        <a:lstStyle/>
        <a:p>
          <a:endParaRPr lang="es-ES"/>
        </a:p>
      </dgm:t>
    </dgm:pt>
    <dgm:pt modelId="{A8A7D6DE-5495-4BFE-94A5-C1217A05944B}" type="pres">
      <dgm:prSet presAssocID="{14A37DFB-5024-428C-9B06-9B536AF3DEAC}" presName="adorn" presStyleLbl="fgAccFollowNode1" presStyleIdx="1" presStyleCnt="2" custScaleX="48020" custScaleY="47289" custLinFactNeighborX="-8309" custLinFactNeighborY="6295"/>
      <dgm:spPr>
        <a:blipFill rotWithShape="1">
          <a:blip xmlns:r="http://schemas.openxmlformats.org/officeDocument/2006/relationships" r:embed="rId3"/>
          <a:stretch>
            <a:fillRect/>
          </a:stretch>
        </a:blipFill>
        <a:ln>
          <a:solidFill>
            <a:schemeClr val="bg1">
              <a:lumMod val="50000"/>
              <a:alpha val="90000"/>
            </a:schemeClr>
          </a:solidFill>
        </a:ln>
      </dgm:spPr>
      <dgm:t>
        <a:bodyPr/>
        <a:lstStyle/>
        <a:p>
          <a:endParaRPr lang="es-ES"/>
        </a:p>
      </dgm:t>
    </dgm:pt>
  </dgm:ptLst>
  <dgm:cxnLst>
    <dgm:cxn modelId="{F7DD0E1E-2D29-4988-AE9A-F0D535EBDE41}" srcId="{1C97A480-6033-4CE9-967C-FFDFEF6547F3}" destId="{B9B131DE-061A-4E98-A186-0F73CD2D4CB3}" srcOrd="1" destOrd="0" parTransId="{196B6E78-3C93-407B-AA66-07DE019A8636}" sibTransId="{6A80E651-309A-4BD1-8B98-A7AE0E1499AB}"/>
    <dgm:cxn modelId="{8F55FB2B-38AC-4D7D-9E5D-EB4BBD6BBD28}" srcId="{1C97A480-6033-4CE9-967C-FFDFEF6547F3}" destId="{882CE615-54FF-417A-BB23-AC19E3B93C81}" srcOrd="2" destOrd="0" parTransId="{AACD38EF-A205-490C-A87C-46F7F47B7B58}" sibTransId="{C514ECD4-C5A4-4346-949E-388B7F3FC9C9}"/>
    <dgm:cxn modelId="{D936EF7E-E7BA-408A-BE2C-18962B8EA090}" type="presOf" srcId="{E047272A-4156-4E19-BD0D-C423D0BB1140}" destId="{6201CFA0-F73F-4DEE-AD9C-6EC113689260}" srcOrd="0" destOrd="1" presId="urn:microsoft.com/office/officeart/2005/8/layout/bList2"/>
    <dgm:cxn modelId="{467935BF-E7EE-4ACB-AF04-0095CCD60BD7}" type="presOf" srcId="{70CA4A2A-94C0-449C-9690-AA554F7FE365}" destId="{11588FCD-9B92-4203-B78B-64369CF73334}" srcOrd="0" destOrd="9" presId="urn:microsoft.com/office/officeart/2005/8/layout/bList2"/>
    <dgm:cxn modelId="{07A16CE0-E424-491A-8221-8AD690F9A4D5}" type="presOf" srcId="{24CCCE6A-38CD-4E8D-85F6-770CF6395249}" destId="{6201CFA0-F73F-4DEE-AD9C-6EC113689260}" srcOrd="0" destOrd="3" presId="urn:microsoft.com/office/officeart/2005/8/layout/bList2"/>
    <dgm:cxn modelId="{D5C6F51B-68F6-4D98-B248-E0CC431ECCE9}" type="presOf" srcId="{1C97A480-6033-4CE9-967C-FFDFEF6547F3}" destId="{BE96C0F2-0FF4-4644-92DE-E59125A54C34}" srcOrd="1" destOrd="0" presId="urn:microsoft.com/office/officeart/2005/8/layout/bList2"/>
    <dgm:cxn modelId="{2646E63C-339B-42A7-BA52-DD45EC020716}" srcId="{14A37DFB-5024-428C-9B06-9B536AF3DEAC}" destId="{B9FE7289-93CA-48EE-9807-E17E022DBC4D}" srcOrd="4" destOrd="0" parTransId="{C435D8EB-395C-48EB-BB43-D5B5A664A7CD}" sibTransId="{C27DCA81-66CC-4387-8A79-CCD009560A57}"/>
    <dgm:cxn modelId="{3B5B31AD-F6BD-4936-9B6A-FD30378BFBA9}" srcId="{14A37DFB-5024-428C-9B06-9B536AF3DEAC}" destId="{E047272A-4156-4E19-BD0D-C423D0BB1140}" srcOrd="1" destOrd="0" parTransId="{733D2235-64D5-4123-A768-FD962476E5AA}" sibTransId="{0E05D601-E985-4BD7-9C79-AAA35CB33513}"/>
    <dgm:cxn modelId="{185C27D8-C963-4317-8502-407AAC895CE3}" srcId="{BEAF5588-FBED-4D71-9DF4-2974D2B7DF47}" destId="{1C97A480-6033-4CE9-967C-FFDFEF6547F3}" srcOrd="0" destOrd="0" parTransId="{B200C02F-B124-4116-8049-F8FFC6D09407}" sibTransId="{50BF38B3-34C5-414F-B2D6-1D1B6996CB31}"/>
    <dgm:cxn modelId="{809C97B6-BAE4-4915-A4FA-50A722BF2C0F}" type="presOf" srcId="{50BF38B3-34C5-414F-B2D6-1D1B6996CB31}" destId="{D60DD00C-E261-4F4B-9788-BA30216EBDB4}" srcOrd="0" destOrd="0" presId="urn:microsoft.com/office/officeart/2005/8/layout/bList2"/>
    <dgm:cxn modelId="{38454CFC-B37E-4035-AFB8-6779171DD7BF}" srcId="{1C97A480-6033-4CE9-967C-FFDFEF6547F3}" destId="{E486D133-520F-4060-873F-19FF533C4325}" srcOrd="4" destOrd="0" parTransId="{B020734A-DDD8-4298-A530-ED02857C3A7A}" sibTransId="{A0DDA8D5-3A70-4DE9-8063-C45973A845C3}"/>
    <dgm:cxn modelId="{5E308586-ED12-412A-AB32-B8EEF254583B}" srcId="{1C97A480-6033-4CE9-967C-FFDFEF6547F3}" destId="{FD2F7B79-8E55-4CD2-9701-8ADC91052AC7}" srcOrd="5" destOrd="0" parTransId="{2AB8A586-9416-4D12-9C86-C1D9E8E98F72}" sibTransId="{A96F5FCF-77D7-4BBC-8612-84F78E150CFF}"/>
    <dgm:cxn modelId="{51E241E4-1B65-4165-85DB-5BFA3FDAEE05}" type="presOf" srcId="{882CE615-54FF-417A-BB23-AC19E3B93C81}" destId="{11588FCD-9B92-4203-B78B-64369CF73334}" srcOrd="0" destOrd="2" presId="urn:microsoft.com/office/officeart/2005/8/layout/bList2"/>
    <dgm:cxn modelId="{62DF4EFF-3A94-426B-8462-AB4B65538ED9}" type="presOf" srcId="{01795D37-300D-4A85-8337-ABF30F48AEAE}" destId="{11588FCD-9B92-4203-B78B-64369CF73334}" srcOrd="0" destOrd="8" presId="urn:microsoft.com/office/officeart/2005/8/layout/bList2"/>
    <dgm:cxn modelId="{8EAFCCF0-A198-428D-90BC-1F67B51443D1}" type="presOf" srcId="{F971B19E-BD7E-40EB-97A8-9B6B6D765751}" destId="{11588FCD-9B92-4203-B78B-64369CF73334}" srcOrd="0" destOrd="7" presId="urn:microsoft.com/office/officeart/2005/8/layout/bList2"/>
    <dgm:cxn modelId="{A3888FC9-EC08-4A78-9D64-00922B66D83D}" type="presOf" srcId="{14A37DFB-5024-428C-9B06-9B536AF3DEAC}" destId="{383E3755-4CA6-48BC-83AA-8970DEDC2C68}" srcOrd="0" destOrd="0" presId="urn:microsoft.com/office/officeart/2005/8/layout/bList2"/>
    <dgm:cxn modelId="{C9888DD5-3AC7-4BD1-9797-930F28D69C70}" type="presOf" srcId="{BB822020-F6E4-4B6E-B886-EA6C9AC21D6F}" destId="{11588FCD-9B92-4203-B78B-64369CF73334}" srcOrd="0" destOrd="6" presId="urn:microsoft.com/office/officeart/2005/8/layout/bList2"/>
    <dgm:cxn modelId="{1A46373D-6DBF-4429-B822-75DC91EA99B9}" srcId="{14A37DFB-5024-428C-9B06-9B536AF3DEAC}" destId="{66A00390-D508-4F75-9502-DDC4A4904BC7}" srcOrd="6" destOrd="0" parTransId="{BD781F89-C78D-4792-8533-589F8222FA75}" sibTransId="{C2508172-E3BB-4F6E-B9A6-11F01091D393}"/>
    <dgm:cxn modelId="{B61A1CBB-83A8-43EE-BE4A-2274FCC4BE36}" type="presOf" srcId="{14A37DFB-5024-428C-9B06-9B536AF3DEAC}" destId="{4E2C32F4-F17A-42A8-A683-CEF8EA033A9A}" srcOrd="1" destOrd="0" presId="urn:microsoft.com/office/officeart/2005/8/layout/bList2"/>
    <dgm:cxn modelId="{B3D024FE-548D-425C-8669-C64A46D6B1A5}" srcId="{BEAF5588-FBED-4D71-9DF4-2974D2B7DF47}" destId="{14A37DFB-5024-428C-9B06-9B536AF3DEAC}" srcOrd="1" destOrd="0" parTransId="{6671A49E-818B-4026-B6B2-B19697CDDEA8}" sibTransId="{38FF92D5-A191-475B-B1E4-564B1E6C7422}"/>
    <dgm:cxn modelId="{8AF62C2F-EAF0-403C-8FCD-7E2CA1B55D92}" srcId="{14A37DFB-5024-428C-9B06-9B536AF3DEAC}" destId="{24CCCE6A-38CD-4E8D-85F6-770CF6395249}" srcOrd="3" destOrd="0" parTransId="{E045AB68-D09C-4E77-B021-EA41E85C7874}" sibTransId="{01868434-C5B0-4FCB-8724-9B83A15D79DE}"/>
    <dgm:cxn modelId="{E8119165-462E-447A-8964-51AD6C40AC93}" type="presOf" srcId="{B9B131DE-061A-4E98-A186-0F73CD2D4CB3}" destId="{11588FCD-9B92-4203-B78B-64369CF73334}" srcOrd="0" destOrd="1" presId="urn:microsoft.com/office/officeart/2005/8/layout/bList2"/>
    <dgm:cxn modelId="{3FBB2F76-F990-450F-84C7-9B91567A3554}" type="presOf" srcId="{644C1CD5-5811-411D-91A1-65A967068226}" destId="{6201CFA0-F73F-4DEE-AD9C-6EC113689260}" srcOrd="0" destOrd="0" presId="urn:microsoft.com/office/officeart/2005/8/layout/bList2"/>
    <dgm:cxn modelId="{6E8ECED2-082F-4664-B022-DDAEDF3728EA}" srcId="{1C97A480-6033-4CE9-967C-FFDFEF6547F3}" destId="{F971B19E-BD7E-40EB-97A8-9B6B6D765751}" srcOrd="7" destOrd="0" parTransId="{41A83401-43AA-4FEA-8F84-8353B7E77783}" sibTransId="{73325399-2716-45DA-88C0-C03E4FD6623D}"/>
    <dgm:cxn modelId="{80B4DED4-A471-48A5-9329-C00F0941E4F4}" type="presOf" srcId="{E486D133-520F-4060-873F-19FF533C4325}" destId="{11588FCD-9B92-4203-B78B-64369CF73334}" srcOrd="0" destOrd="4" presId="urn:microsoft.com/office/officeart/2005/8/layout/bList2"/>
    <dgm:cxn modelId="{D50B2D87-4711-46A1-8EA6-F99EA7308B05}" type="presOf" srcId="{B9FE7289-93CA-48EE-9807-E17E022DBC4D}" destId="{6201CFA0-F73F-4DEE-AD9C-6EC113689260}" srcOrd="0" destOrd="4" presId="urn:microsoft.com/office/officeart/2005/8/layout/bList2"/>
    <dgm:cxn modelId="{350B8327-58D0-4B94-A925-DC408B30EE07}" type="presOf" srcId="{D82A3885-F161-4657-921C-AD75789AEB0E}" destId="{11588FCD-9B92-4203-B78B-64369CF73334}" srcOrd="0" destOrd="3" presId="urn:microsoft.com/office/officeart/2005/8/layout/bList2"/>
    <dgm:cxn modelId="{54C6DABC-E4C3-44BA-80EC-D58F27AA5F80}" srcId="{14A37DFB-5024-428C-9B06-9B536AF3DEAC}" destId="{644C1CD5-5811-411D-91A1-65A967068226}" srcOrd="0" destOrd="0" parTransId="{8376EB57-1CD1-4900-BE08-4DBD093491A2}" sibTransId="{4B9B24A7-0D1E-4442-8993-470D5AC87182}"/>
    <dgm:cxn modelId="{A8EEDF17-A1C8-447C-BA71-2B0B140BA880}" type="presOf" srcId="{F6723DB7-9250-4E4D-BE26-FECB33E1D868}" destId="{6201CFA0-F73F-4DEE-AD9C-6EC113689260}" srcOrd="0" destOrd="2" presId="urn:microsoft.com/office/officeart/2005/8/layout/bList2"/>
    <dgm:cxn modelId="{606CC5A9-4592-4E92-B830-67B3196D9374}" srcId="{1C97A480-6033-4CE9-967C-FFDFEF6547F3}" destId="{BB822020-F6E4-4B6E-B886-EA6C9AC21D6F}" srcOrd="6" destOrd="0" parTransId="{7AF1C924-BE83-4239-AD3E-CA0CF4A9A141}" sibTransId="{95016E40-AD4E-48F8-B737-637167CF56A7}"/>
    <dgm:cxn modelId="{523E724E-FF13-43FD-8B8D-7A50C14CE977}" srcId="{1C97A480-6033-4CE9-967C-FFDFEF6547F3}" destId="{D82A3885-F161-4657-921C-AD75789AEB0E}" srcOrd="3" destOrd="0" parTransId="{9F469A2F-8360-48DF-9562-894382BD962B}" sibTransId="{18DC5467-4D15-4967-AEAA-CD10D2AF47FF}"/>
    <dgm:cxn modelId="{AA242280-FAC0-422E-B234-D95E9F262BE8}" type="presOf" srcId="{66A00390-D508-4F75-9502-DDC4A4904BC7}" destId="{6201CFA0-F73F-4DEE-AD9C-6EC113689260}" srcOrd="0" destOrd="6" presId="urn:microsoft.com/office/officeart/2005/8/layout/bList2"/>
    <dgm:cxn modelId="{B8873D84-8F28-4F97-BE46-31385D31AEDE}" type="presOf" srcId="{B718D17F-6E4C-4940-AE1E-F77FEAA15DBD}" destId="{11588FCD-9B92-4203-B78B-64369CF73334}" srcOrd="0" destOrd="0" presId="urn:microsoft.com/office/officeart/2005/8/layout/bList2"/>
    <dgm:cxn modelId="{86E8CF54-944A-40D6-B244-55CBBA67E3C5}" srcId="{14A37DFB-5024-428C-9B06-9B536AF3DEAC}" destId="{F6723DB7-9250-4E4D-BE26-FECB33E1D868}" srcOrd="2" destOrd="0" parTransId="{3FDAFF03-4A03-45EF-8107-45DF90C77658}" sibTransId="{A1150274-F27B-4F60-BC15-243E0413D5AB}"/>
    <dgm:cxn modelId="{F3683773-8394-47BE-994C-B1BF8B03F785}" srcId="{1C97A480-6033-4CE9-967C-FFDFEF6547F3}" destId="{01795D37-300D-4A85-8337-ABF30F48AEAE}" srcOrd="8" destOrd="0" parTransId="{2D76C30A-4AFA-4404-9713-2467200A091A}" sibTransId="{42204308-B76E-43B0-85E7-6DCAA87BED15}"/>
    <dgm:cxn modelId="{7947B329-B2C2-43C8-A297-D8DFE4FAE939}" type="presOf" srcId="{6292E962-547B-42DB-9ECD-8EECC84EAAD6}" destId="{6201CFA0-F73F-4DEE-AD9C-6EC113689260}" srcOrd="0" destOrd="5" presId="urn:microsoft.com/office/officeart/2005/8/layout/bList2"/>
    <dgm:cxn modelId="{A1C12D43-1436-4FEF-B559-56A1A37400D4}" srcId="{1C97A480-6033-4CE9-967C-FFDFEF6547F3}" destId="{B718D17F-6E4C-4940-AE1E-F77FEAA15DBD}" srcOrd="0" destOrd="0" parTransId="{BBD33246-C874-41C5-A2BB-AEF9B058E35C}" sibTransId="{0244CF3E-BB3E-4999-A5B8-71329873A153}"/>
    <dgm:cxn modelId="{103A8DD4-751D-4C05-A164-DE178A8F8E13}" type="presOf" srcId="{BEAF5588-FBED-4D71-9DF4-2974D2B7DF47}" destId="{C3434B65-9A9C-4A41-BBC8-E05B8331BE93}" srcOrd="0" destOrd="0" presId="urn:microsoft.com/office/officeart/2005/8/layout/bList2"/>
    <dgm:cxn modelId="{083C47CA-B796-43C1-8EE3-AA31B6C7C363}" type="presOf" srcId="{FD2F7B79-8E55-4CD2-9701-8ADC91052AC7}" destId="{11588FCD-9B92-4203-B78B-64369CF73334}" srcOrd="0" destOrd="5" presId="urn:microsoft.com/office/officeart/2005/8/layout/bList2"/>
    <dgm:cxn modelId="{A9E93EB2-749D-43DA-8801-186B92BE9978}" type="presOf" srcId="{1C97A480-6033-4CE9-967C-FFDFEF6547F3}" destId="{032679E2-7E5C-4B57-8F3F-9A75AEF8FE21}" srcOrd="0" destOrd="0" presId="urn:microsoft.com/office/officeart/2005/8/layout/bList2"/>
    <dgm:cxn modelId="{6BAB8A7D-CCEE-4101-B4A7-34791820B0AC}" srcId="{14A37DFB-5024-428C-9B06-9B536AF3DEAC}" destId="{6292E962-547B-42DB-9ECD-8EECC84EAAD6}" srcOrd="5" destOrd="0" parTransId="{CEAD9502-6C5F-4FBE-9FDB-6CEB925AD5FB}" sibTransId="{B993B373-C0B9-487A-8187-94BBEF89B417}"/>
    <dgm:cxn modelId="{41F3375D-5217-48D6-A0A6-5FC7F8A39B89}" srcId="{1C97A480-6033-4CE9-967C-FFDFEF6547F3}" destId="{70CA4A2A-94C0-449C-9690-AA554F7FE365}" srcOrd="9" destOrd="0" parTransId="{BF239CCB-8EC7-45F1-BD14-8A152F679798}" sibTransId="{9816F7EE-7167-4F8A-AA17-7B9830D208C3}"/>
    <dgm:cxn modelId="{3FF13564-02A3-48EA-BBD5-B5358330DCF0}" type="presParOf" srcId="{C3434B65-9A9C-4A41-BBC8-E05B8331BE93}" destId="{C67D49A8-1D3E-4FCF-B1F5-0CE2B8D4C49F}" srcOrd="0" destOrd="0" presId="urn:microsoft.com/office/officeart/2005/8/layout/bList2"/>
    <dgm:cxn modelId="{9C553A57-E565-4E65-B3CF-FFC1A24BCAC9}" type="presParOf" srcId="{C67D49A8-1D3E-4FCF-B1F5-0CE2B8D4C49F}" destId="{11588FCD-9B92-4203-B78B-64369CF73334}" srcOrd="0" destOrd="0" presId="urn:microsoft.com/office/officeart/2005/8/layout/bList2"/>
    <dgm:cxn modelId="{7A994418-30CF-447A-8E7D-79819ADE250A}" type="presParOf" srcId="{C67D49A8-1D3E-4FCF-B1F5-0CE2B8D4C49F}" destId="{032679E2-7E5C-4B57-8F3F-9A75AEF8FE21}" srcOrd="1" destOrd="0" presId="urn:microsoft.com/office/officeart/2005/8/layout/bList2"/>
    <dgm:cxn modelId="{D8F48627-151E-4E05-9B89-0B9DCB8B713D}" type="presParOf" srcId="{C67D49A8-1D3E-4FCF-B1F5-0CE2B8D4C49F}" destId="{BE96C0F2-0FF4-4644-92DE-E59125A54C34}" srcOrd="2" destOrd="0" presId="urn:microsoft.com/office/officeart/2005/8/layout/bList2"/>
    <dgm:cxn modelId="{E97A342C-EC9E-4250-9E21-8EBD8ED99C65}" type="presParOf" srcId="{C67D49A8-1D3E-4FCF-B1F5-0CE2B8D4C49F}" destId="{7D53C51D-050E-43E8-A3E5-4F201E302199}" srcOrd="3" destOrd="0" presId="urn:microsoft.com/office/officeart/2005/8/layout/bList2"/>
    <dgm:cxn modelId="{31219CFF-CFF8-478A-878E-2E3FF7AC2661}" type="presParOf" srcId="{C3434B65-9A9C-4A41-BBC8-E05B8331BE93}" destId="{D60DD00C-E261-4F4B-9788-BA30216EBDB4}" srcOrd="1" destOrd="0" presId="urn:microsoft.com/office/officeart/2005/8/layout/bList2"/>
    <dgm:cxn modelId="{B3FE4EC2-E29A-4137-8F15-CC9B7ED5DEAC}" type="presParOf" srcId="{C3434B65-9A9C-4A41-BBC8-E05B8331BE93}" destId="{DDEBFE9B-9342-4A80-BBA2-449D2E9E205F}" srcOrd="2" destOrd="0" presId="urn:microsoft.com/office/officeart/2005/8/layout/bList2"/>
    <dgm:cxn modelId="{01C36B76-4677-4749-8D9E-D7025AF4609C}" type="presParOf" srcId="{DDEBFE9B-9342-4A80-BBA2-449D2E9E205F}" destId="{6201CFA0-F73F-4DEE-AD9C-6EC113689260}" srcOrd="0" destOrd="0" presId="urn:microsoft.com/office/officeart/2005/8/layout/bList2"/>
    <dgm:cxn modelId="{165478D6-CC9F-40DE-9BA8-CB881B91B69D}" type="presParOf" srcId="{DDEBFE9B-9342-4A80-BBA2-449D2E9E205F}" destId="{383E3755-4CA6-48BC-83AA-8970DEDC2C68}" srcOrd="1" destOrd="0" presId="urn:microsoft.com/office/officeart/2005/8/layout/bList2"/>
    <dgm:cxn modelId="{334F591B-5366-4770-8B5D-3315DD5084C7}" type="presParOf" srcId="{DDEBFE9B-9342-4A80-BBA2-449D2E9E205F}" destId="{4E2C32F4-F17A-42A8-A683-CEF8EA033A9A}" srcOrd="2" destOrd="0" presId="urn:microsoft.com/office/officeart/2005/8/layout/bList2"/>
    <dgm:cxn modelId="{A8704FEC-B19B-40E7-A5BA-544FABB8470D}" type="presParOf" srcId="{DDEBFE9B-9342-4A80-BBA2-449D2E9E205F}" destId="{A8A7D6DE-5495-4BFE-94A5-C1217A05944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9EFA98-EF76-4DBD-90E1-7B4BB3C33114}" type="doc">
      <dgm:prSet loTypeId="urn:microsoft.com/office/officeart/2005/8/layout/cycle5" loCatId="cycle" qsTypeId="urn:microsoft.com/office/officeart/2005/8/quickstyle/simple1" qsCatId="simple" csTypeId="urn:microsoft.com/office/officeart/2005/8/colors/accent1_3" csCatId="accent1" phldr="1"/>
      <dgm:spPr/>
      <dgm:t>
        <a:bodyPr/>
        <a:lstStyle/>
        <a:p>
          <a:endParaRPr lang="es-ES"/>
        </a:p>
      </dgm:t>
    </dgm:pt>
    <dgm:pt modelId="{3B46786D-E636-4B03-AE94-CB3F662F0AD4}">
      <dgm:prSet phldrT="[Texto]" custT="1"/>
      <dgm:spPr/>
      <dgm:t>
        <a:bodyPr/>
        <a:lstStyle/>
        <a:p>
          <a:r>
            <a:rPr lang="es-ES" sz="1400" dirty="0" smtClean="0"/>
            <a:t>1.- Acceso constante</a:t>
          </a:r>
          <a:endParaRPr lang="es-ES" sz="1400" dirty="0"/>
        </a:p>
      </dgm:t>
    </dgm:pt>
    <dgm:pt modelId="{73B76AEF-6691-461A-B53B-768D4FA4F099}" type="parTrans" cxnId="{FA8811A8-02FE-4238-8888-CA822A2BBE15}">
      <dgm:prSet/>
      <dgm:spPr/>
      <dgm:t>
        <a:bodyPr/>
        <a:lstStyle/>
        <a:p>
          <a:endParaRPr lang="es-ES"/>
        </a:p>
      </dgm:t>
    </dgm:pt>
    <dgm:pt modelId="{A0FB74A5-7C48-47B4-9F0E-2BC2076D0CD9}" type="sibTrans" cxnId="{FA8811A8-02FE-4238-8888-CA822A2BBE15}">
      <dgm:prSet/>
      <dgm:spPr/>
      <dgm:t>
        <a:bodyPr/>
        <a:lstStyle/>
        <a:p>
          <a:endParaRPr lang="es-ES"/>
        </a:p>
      </dgm:t>
    </dgm:pt>
    <dgm:pt modelId="{D6E6C540-560B-4DC5-816A-4A2B199DB48B}">
      <dgm:prSet phldrT="[Texto]" custT="1"/>
      <dgm:spPr/>
      <dgm:t>
        <a:bodyPr/>
        <a:lstStyle/>
        <a:p>
          <a:r>
            <a:rPr lang="es-ES" sz="1400" dirty="0" smtClean="0"/>
            <a:t>2.- Métricas de evaluación</a:t>
          </a:r>
          <a:endParaRPr lang="es-ES" sz="1400" dirty="0"/>
        </a:p>
      </dgm:t>
    </dgm:pt>
    <dgm:pt modelId="{C1386782-0EFE-42B6-BCFF-79F5B8B53CA8}" type="parTrans" cxnId="{3DF2B0E4-737B-4C28-B2BD-37C12EA21CDC}">
      <dgm:prSet/>
      <dgm:spPr/>
      <dgm:t>
        <a:bodyPr/>
        <a:lstStyle/>
        <a:p>
          <a:endParaRPr lang="es-ES"/>
        </a:p>
      </dgm:t>
    </dgm:pt>
    <dgm:pt modelId="{683FF217-4F24-4C53-A27E-CCD1DFB380A8}" type="sibTrans" cxnId="{3DF2B0E4-737B-4C28-B2BD-37C12EA21CDC}">
      <dgm:prSet/>
      <dgm:spPr/>
      <dgm:t>
        <a:bodyPr/>
        <a:lstStyle/>
        <a:p>
          <a:endParaRPr lang="es-ES"/>
        </a:p>
      </dgm:t>
    </dgm:pt>
    <dgm:pt modelId="{790D52E5-B26B-4968-AD47-B23B33020EF0}">
      <dgm:prSet phldrT="[Texto]" custT="1"/>
      <dgm:spPr/>
      <dgm:t>
        <a:bodyPr/>
        <a:lstStyle/>
        <a:p>
          <a:r>
            <a:rPr lang="es-ES" sz="1400" dirty="0" smtClean="0"/>
            <a:t>3.- La nube</a:t>
          </a:r>
          <a:endParaRPr lang="es-ES" sz="1400" dirty="0"/>
        </a:p>
      </dgm:t>
    </dgm:pt>
    <dgm:pt modelId="{A3C61D26-ABD3-425B-84C9-9FCE52E0C72A}" type="parTrans" cxnId="{B1791174-CF7E-46CB-9F40-77575AB146D9}">
      <dgm:prSet/>
      <dgm:spPr/>
      <dgm:t>
        <a:bodyPr/>
        <a:lstStyle/>
        <a:p>
          <a:endParaRPr lang="es-ES"/>
        </a:p>
      </dgm:t>
    </dgm:pt>
    <dgm:pt modelId="{D5BE3360-9FAD-4426-AC8C-BCE2EEBDFF6A}" type="sibTrans" cxnId="{B1791174-CF7E-46CB-9F40-77575AB146D9}">
      <dgm:prSet/>
      <dgm:spPr/>
      <dgm:t>
        <a:bodyPr/>
        <a:lstStyle/>
        <a:p>
          <a:endParaRPr lang="es-ES"/>
        </a:p>
      </dgm:t>
    </dgm:pt>
    <dgm:pt modelId="{D535508A-0999-4F0D-9E2A-8007E1C4FAB2}">
      <dgm:prSet phldrT="[Texto]" custT="1"/>
      <dgm:spPr/>
      <dgm:t>
        <a:bodyPr/>
        <a:lstStyle/>
        <a:p>
          <a:r>
            <a:rPr lang="es-ES" sz="1400" dirty="0" smtClean="0"/>
            <a:t>4.- Transparencia</a:t>
          </a:r>
          <a:endParaRPr lang="es-ES" sz="1400" dirty="0"/>
        </a:p>
      </dgm:t>
    </dgm:pt>
    <dgm:pt modelId="{C3DE5957-676B-4CB9-94E9-ABFC7908729F}" type="parTrans" cxnId="{20D25C94-7F7C-44F8-8FF3-B1EC543E8665}">
      <dgm:prSet/>
      <dgm:spPr/>
      <dgm:t>
        <a:bodyPr/>
        <a:lstStyle/>
        <a:p>
          <a:endParaRPr lang="es-ES"/>
        </a:p>
      </dgm:t>
    </dgm:pt>
    <dgm:pt modelId="{EFE537E8-B95D-427C-B29B-AD795E998F80}" type="sibTrans" cxnId="{20D25C94-7F7C-44F8-8FF3-B1EC543E8665}">
      <dgm:prSet/>
      <dgm:spPr/>
      <dgm:t>
        <a:bodyPr/>
        <a:lstStyle/>
        <a:p>
          <a:endParaRPr lang="es-ES"/>
        </a:p>
      </dgm:t>
    </dgm:pt>
    <dgm:pt modelId="{B7003E04-DB47-40D7-B311-2E9F091B8B5F}">
      <dgm:prSet phldrT="[Texto]" custT="1"/>
      <dgm:spPr/>
      <dgm:t>
        <a:bodyPr/>
        <a:lstStyle/>
        <a:p>
          <a:r>
            <a:rPr lang="es-ES" sz="1400" dirty="0" smtClean="0"/>
            <a:t>5.- Juego</a:t>
          </a:r>
          <a:endParaRPr lang="es-ES" sz="1400" dirty="0"/>
        </a:p>
      </dgm:t>
    </dgm:pt>
    <dgm:pt modelId="{9C88A3E0-54C7-4B8D-B9C9-CCB3ECF9D059}" type="parTrans" cxnId="{0403697C-7C2D-4BFB-8C92-C4CC376E5954}">
      <dgm:prSet/>
      <dgm:spPr/>
      <dgm:t>
        <a:bodyPr/>
        <a:lstStyle/>
        <a:p>
          <a:endParaRPr lang="es-ES"/>
        </a:p>
      </dgm:t>
    </dgm:pt>
    <dgm:pt modelId="{74C561CB-5EBE-4439-A576-423F453D47A8}" type="sibTrans" cxnId="{0403697C-7C2D-4BFB-8C92-C4CC376E5954}">
      <dgm:prSet/>
      <dgm:spPr/>
      <dgm:t>
        <a:bodyPr/>
        <a:lstStyle/>
        <a:p>
          <a:endParaRPr lang="es-ES"/>
        </a:p>
      </dgm:t>
    </dgm:pt>
    <dgm:pt modelId="{371742C6-C478-4D97-A7E9-710EA485BCB6}">
      <dgm:prSet phldrT="[Texto]" custT="1"/>
      <dgm:spPr/>
      <dgm:t>
        <a:bodyPr/>
        <a:lstStyle/>
        <a:p>
          <a:r>
            <a:rPr lang="es-ES" sz="1400" dirty="0" smtClean="0"/>
            <a:t>6.- Asincronidad</a:t>
          </a:r>
          <a:endParaRPr lang="es-ES" sz="1400" dirty="0"/>
        </a:p>
      </dgm:t>
    </dgm:pt>
    <dgm:pt modelId="{6BFF9912-D008-4BE0-99FD-A28C8CC3E613}" type="parTrans" cxnId="{169F1061-A11E-47A5-A5CA-4174560B4EE4}">
      <dgm:prSet/>
      <dgm:spPr/>
      <dgm:t>
        <a:bodyPr/>
        <a:lstStyle/>
        <a:p>
          <a:endParaRPr lang="es-ES"/>
        </a:p>
      </dgm:t>
    </dgm:pt>
    <dgm:pt modelId="{456B1281-63BF-48B6-AFD7-466FA757051A}" type="sibTrans" cxnId="{169F1061-A11E-47A5-A5CA-4174560B4EE4}">
      <dgm:prSet/>
      <dgm:spPr/>
      <dgm:t>
        <a:bodyPr/>
        <a:lstStyle/>
        <a:p>
          <a:endParaRPr lang="es-ES"/>
        </a:p>
      </dgm:t>
    </dgm:pt>
    <dgm:pt modelId="{C72D7E11-E156-4EE0-A4BD-ED8AB9445946}">
      <dgm:prSet phldrT="[Texto]" custT="1"/>
      <dgm:spPr/>
      <dgm:t>
        <a:bodyPr/>
        <a:lstStyle/>
        <a:p>
          <a:r>
            <a:rPr lang="es-ES" sz="1400" dirty="0" smtClean="0"/>
            <a:t>7.- Auto-activado</a:t>
          </a:r>
          <a:endParaRPr lang="es-ES" sz="1400" dirty="0"/>
        </a:p>
      </dgm:t>
    </dgm:pt>
    <dgm:pt modelId="{2949B2B7-350A-4E3F-9FF4-5C764CC1F0FA}" type="parTrans" cxnId="{B759727E-B5AD-4FB6-9D85-EBD62F75677A}">
      <dgm:prSet/>
      <dgm:spPr/>
      <dgm:t>
        <a:bodyPr/>
        <a:lstStyle/>
        <a:p>
          <a:endParaRPr lang="es-ES"/>
        </a:p>
      </dgm:t>
    </dgm:pt>
    <dgm:pt modelId="{E701E2AC-9B11-4A47-BE48-8AB37ADFA1AE}" type="sibTrans" cxnId="{B759727E-B5AD-4FB6-9D85-EBD62F75677A}">
      <dgm:prSet/>
      <dgm:spPr/>
      <dgm:t>
        <a:bodyPr/>
        <a:lstStyle/>
        <a:p>
          <a:endParaRPr lang="es-ES"/>
        </a:p>
      </dgm:t>
    </dgm:pt>
    <dgm:pt modelId="{7E636F28-9694-45CB-8CF2-41EACD6FF82C}">
      <dgm:prSet phldrT="[Texto]" custT="1"/>
      <dgm:spPr/>
      <dgm:t>
        <a:bodyPr/>
        <a:lstStyle/>
        <a:p>
          <a:r>
            <a:rPr lang="es-ES" sz="1400" dirty="0" smtClean="0"/>
            <a:t>8.- Diversidad</a:t>
          </a:r>
          <a:endParaRPr lang="es-ES" sz="1400" dirty="0"/>
        </a:p>
      </dgm:t>
    </dgm:pt>
    <dgm:pt modelId="{271ED962-7E30-489B-99BD-20EFDBBBE11D}" type="parTrans" cxnId="{9DE1BEC3-21F5-43A8-8623-94D1A855868A}">
      <dgm:prSet/>
      <dgm:spPr/>
      <dgm:t>
        <a:bodyPr/>
        <a:lstStyle/>
        <a:p>
          <a:endParaRPr lang="es-ES"/>
        </a:p>
      </dgm:t>
    </dgm:pt>
    <dgm:pt modelId="{4F557A38-2B77-489A-9825-FB023FA787A3}" type="sibTrans" cxnId="{9DE1BEC3-21F5-43A8-8623-94D1A855868A}">
      <dgm:prSet/>
      <dgm:spPr/>
      <dgm:t>
        <a:bodyPr/>
        <a:lstStyle/>
        <a:p>
          <a:endParaRPr lang="es-ES"/>
        </a:p>
      </dgm:t>
    </dgm:pt>
    <dgm:pt modelId="{2103530D-D4C6-4B65-A628-F6323D4AAFF6}">
      <dgm:prSet phldrT="[Texto]" custT="1"/>
      <dgm:spPr/>
      <dgm:t>
        <a:bodyPr/>
        <a:lstStyle/>
        <a:p>
          <a:r>
            <a:rPr lang="es-ES" sz="1400" dirty="0" smtClean="0"/>
            <a:t>9.- Curación</a:t>
          </a:r>
          <a:endParaRPr lang="es-ES" sz="1400" dirty="0"/>
        </a:p>
      </dgm:t>
    </dgm:pt>
    <dgm:pt modelId="{C8FC960C-5C90-4FDE-A0D2-1E6DBA8009EE}" type="parTrans" cxnId="{9DA88131-5BD8-4AD6-9838-C54CBA2045A2}">
      <dgm:prSet/>
      <dgm:spPr/>
      <dgm:t>
        <a:bodyPr/>
        <a:lstStyle/>
        <a:p>
          <a:endParaRPr lang="es-ES"/>
        </a:p>
      </dgm:t>
    </dgm:pt>
    <dgm:pt modelId="{46B8FD18-8E0B-48B6-90AF-10970AC9A3A6}" type="sibTrans" cxnId="{9DA88131-5BD8-4AD6-9838-C54CBA2045A2}">
      <dgm:prSet/>
      <dgm:spPr/>
      <dgm:t>
        <a:bodyPr/>
        <a:lstStyle/>
        <a:p>
          <a:endParaRPr lang="es-ES"/>
        </a:p>
      </dgm:t>
    </dgm:pt>
    <dgm:pt modelId="{FE07F271-3F0E-4FD8-A977-47C5295FB6F1}">
      <dgm:prSet phldrT="[Texto]" custT="1"/>
      <dgm:spPr/>
      <dgm:t>
        <a:bodyPr/>
        <a:lstStyle/>
        <a:p>
          <a:r>
            <a:rPr lang="es-ES" sz="1400" dirty="0" smtClean="0"/>
            <a:t>10.- Combinación</a:t>
          </a:r>
          <a:endParaRPr lang="es-ES" sz="1400" dirty="0"/>
        </a:p>
      </dgm:t>
    </dgm:pt>
    <dgm:pt modelId="{E5E8D667-EA12-4998-B638-33ED578CC0E2}" type="parTrans" cxnId="{CBA5F32F-E1E3-4E64-BCCE-7AE85352AFF1}">
      <dgm:prSet/>
      <dgm:spPr/>
      <dgm:t>
        <a:bodyPr/>
        <a:lstStyle/>
        <a:p>
          <a:endParaRPr lang="es-ES"/>
        </a:p>
      </dgm:t>
    </dgm:pt>
    <dgm:pt modelId="{644FA741-29E1-4523-91E9-D78C4DBC231C}" type="sibTrans" cxnId="{CBA5F32F-E1E3-4E64-BCCE-7AE85352AFF1}">
      <dgm:prSet/>
      <dgm:spPr/>
      <dgm:t>
        <a:bodyPr/>
        <a:lstStyle/>
        <a:p>
          <a:endParaRPr lang="es-ES"/>
        </a:p>
      </dgm:t>
    </dgm:pt>
    <dgm:pt modelId="{C6F6F343-936F-4463-894A-0DC3FEB14586}">
      <dgm:prSet phldrT="[Texto]" custT="1"/>
      <dgm:spPr/>
      <dgm:t>
        <a:bodyPr/>
        <a:lstStyle/>
        <a:p>
          <a:r>
            <a:rPr lang="es-ES" sz="1400" dirty="0" smtClean="0"/>
            <a:t>11.-Siempre </a:t>
          </a:r>
          <a:r>
            <a:rPr lang="es-ES" sz="1400" dirty="0" err="1" smtClean="0"/>
            <a:t>on</a:t>
          </a:r>
          <a:endParaRPr lang="es-ES" sz="1400" dirty="0"/>
        </a:p>
      </dgm:t>
    </dgm:pt>
    <dgm:pt modelId="{F0EF5E90-8658-4888-BF9C-443B3EECCFA3}" type="parTrans" cxnId="{4D96DE57-AB33-4717-BDEA-70604C11AABA}">
      <dgm:prSet/>
      <dgm:spPr/>
      <dgm:t>
        <a:bodyPr/>
        <a:lstStyle/>
        <a:p>
          <a:endParaRPr lang="es-ES"/>
        </a:p>
      </dgm:t>
    </dgm:pt>
    <dgm:pt modelId="{58821A2F-3D56-4418-863E-E62D9169FB27}" type="sibTrans" cxnId="{4D96DE57-AB33-4717-BDEA-70604C11AABA}">
      <dgm:prSet/>
      <dgm:spPr/>
      <dgm:t>
        <a:bodyPr/>
        <a:lstStyle/>
        <a:p>
          <a:endParaRPr lang="es-ES"/>
        </a:p>
      </dgm:t>
    </dgm:pt>
    <dgm:pt modelId="{5C09D7E7-FE1D-4AC0-BD60-07B5EE8408ED}">
      <dgm:prSet phldrT="[Texto]" custT="1"/>
      <dgm:spPr/>
      <dgm:t>
        <a:bodyPr/>
        <a:lstStyle/>
        <a:p>
          <a:r>
            <a:rPr lang="es-ES" sz="1600" b="0" cap="none" spc="0" dirty="0" smtClean="0">
              <a:ln w="0"/>
              <a:effectLst>
                <a:outerShdw blurRad="38100" dist="19050" dir="2700000" algn="tl" rotWithShape="0">
                  <a:schemeClr val="dk1">
                    <a:alpha val="40000"/>
                  </a:schemeClr>
                </a:outerShdw>
              </a:effectLst>
            </a:rPr>
            <a:t>12.- Autenticidad</a:t>
          </a:r>
          <a:endParaRPr lang="es-ES" sz="1600" b="0" cap="none" spc="0" dirty="0">
            <a:ln w="0"/>
            <a:effectLst>
              <a:outerShdw blurRad="38100" dist="19050" dir="2700000" algn="tl" rotWithShape="0">
                <a:schemeClr val="dk1">
                  <a:alpha val="40000"/>
                </a:schemeClr>
              </a:outerShdw>
            </a:effectLst>
          </a:endParaRPr>
        </a:p>
      </dgm:t>
    </dgm:pt>
    <dgm:pt modelId="{59E7588E-71E4-48F2-A0AC-E4A3860956AC}" type="parTrans" cxnId="{EAE85432-A7FE-427C-89E0-988C58C44EB9}">
      <dgm:prSet/>
      <dgm:spPr/>
      <dgm:t>
        <a:bodyPr/>
        <a:lstStyle/>
        <a:p>
          <a:endParaRPr lang="es-ES"/>
        </a:p>
      </dgm:t>
    </dgm:pt>
    <dgm:pt modelId="{3558E955-B84B-4E20-8770-47074894DEAF}" type="sibTrans" cxnId="{EAE85432-A7FE-427C-89E0-988C58C44EB9}">
      <dgm:prSet/>
      <dgm:spPr/>
      <dgm:t>
        <a:bodyPr/>
        <a:lstStyle/>
        <a:p>
          <a:endParaRPr lang="es-ES"/>
        </a:p>
      </dgm:t>
    </dgm:pt>
    <dgm:pt modelId="{360C5839-8DB9-490D-959E-DEA2AC5FE776}" type="pres">
      <dgm:prSet presAssocID="{FC9EFA98-EF76-4DBD-90E1-7B4BB3C33114}" presName="cycle" presStyleCnt="0">
        <dgm:presLayoutVars>
          <dgm:dir/>
          <dgm:resizeHandles val="exact"/>
        </dgm:presLayoutVars>
      </dgm:prSet>
      <dgm:spPr/>
      <dgm:t>
        <a:bodyPr/>
        <a:lstStyle/>
        <a:p>
          <a:endParaRPr lang="es-ES"/>
        </a:p>
      </dgm:t>
    </dgm:pt>
    <dgm:pt modelId="{D3AF8352-FFA8-4C51-A505-60C0D246A070}" type="pres">
      <dgm:prSet presAssocID="{3B46786D-E636-4B03-AE94-CB3F662F0AD4}" presName="node" presStyleLbl="node1" presStyleIdx="0" presStyleCnt="12" custAng="20285374" custScaleX="199614" custScaleY="135801" custRadScaleRad="98065" custRadScaleInc="-49529">
        <dgm:presLayoutVars>
          <dgm:bulletEnabled val="1"/>
        </dgm:presLayoutVars>
      </dgm:prSet>
      <dgm:spPr/>
      <dgm:t>
        <a:bodyPr/>
        <a:lstStyle/>
        <a:p>
          <a:endParaRPr lang="es-ES"/>
        </a:p>
      </dgm:t>
    </dgm:pt>
    <dgm:pt modelId="{1F4456D3-5796-4A41-B413-D2C79240F194}" type="pres">
      <dgm:prSet presAssocID="{3B46786D-E636-4B03-AE94-CB3F662F0AD4}" presName="spNode" presStyleCnt="0"/>
      <dgm:spPr/>
      <dgm:t>
        <a:bodyPr/>
        <a:lstStyle/>
        <a:p>
          <a:endParaRPr lang="es-ES"/>
        </a:p>
      </dgm:t>
    </dgm:pt>
    <dgm:pt modelId="{D59521B6-9AF8-40BE-8E48-38FA17FA2CD6}" type="pres">
      <dgm:prSet presAssocID="{A0FB74A5-7C48-47B4-9F0E-2BC2076D0CD9}" presName="sibTrans" presStyleLbl="sibTrans1D1" presStyleIdx="0" presStyleCnt="12"/>
      <dgm:spPr/>
      <dgm:t>
        <a:bodyPr/>
        <a:lstStyle/>
        <a:p>
          <a:endParaRPr lang="es-ES"/>
        </a:p>
      </dgm:t>
    </dgm:pt>
    <dgm:pt modelId="{D2605840-F68E-437C-AE4B-27A0CD36BF06}" type="pres">
      <dgm:prSet presAssocID="{D6E6C540-560B-4DC5-816A-4A2B199DB48B}" presName="node" presStyleLbl="node1" presStyleIdx="1" presStyleCnt="12" custAng="20285374" custScaleX="254913" custScaleY="135801" custRadScaleRad="123523" custRadScaleInc="121860">
        <dgm:presLayoutVars>
          <dgm:bulletEnabled val="1"/>
        </dgm:presLayoutVars>
      </dgm:prSet>
      <dgm:spPr/>
      <dgm:t>
        <a:bodyPr/>
        <a:lstStyle/>
        <a:p>
          <a:endParaRPr lang="es-ES"/>
        </a:p>
      </dgm:t>
    </dgm:pt>
    <dgm:pt modelId="{4D5BFE5C-0B5C-4CFE-89C9-E77634840F1F}" type="pres">
      <dgm:prSet presAssocID="{D6E6C540-560B-4DC5-816A-4A2B199DB48B}" presName="spNode" presStyleCnt="0"/>
      <dgm:spPr/>
      <dgm:t>
        <a:bodyPr/>
        <a:lstStyle/>
        <a:p>
          <a:endParaRPr lang="es-ES"/>
        </a:p>
      </dgm:t>
    </dgm:pt>
    <dgm:pt modelId="{6149CD39-CDAD-4DDF-9CD8-E78BB905AE24}" type="pres">
      <dgm:prSet presAssocID="{683FF217-4F24-4C53-A27E-CCD1DFB380A8}" presName="sibTrans" presStyleLbl="sibTrans1D1" presStyleIdx="1" presStyleCnt="12"/>
      <dgm:spPr/>
      <dgm:t>
        <a:bodyPr/>
        <a:lstStyle/>
        <a:p>
          <a:endParaRPr lang="es-ES"/>
        </a:p>
      </dgm:t>
    </dgm:pt>
    <dgm:pt modelId="{74DEFB3F-4121-4B48-A97B-EDC4A9BE7C2F}" type="pres">
      <dgm:prSet presAssocID="{790D52E5-B26B-4968-AD47-B23B33020EF0}" presName="node" presStyleLbl="node1" presStyleIdx="2" presStyleCnt="12" custAng="20285374" custScaleX="197544" custScaleY="135801" custRadScaleRad="176404" custRadScaleInc="143170">
        <dgm:presLayoutVars>
          <dgm:bulletEnabled val="1"/>
        </dgm:presLayoutVars>
      </dgm:prSet>
      <dgm:spPr/>
      <dgm:t>
        <a:bodyPr/>
        <a:lstStyle/>
        <a:p>
          <a:endParaRPr lang="es-ES"/>
        </a:p>
      </dgm:t>
    </dgm:pt>
    <dgm:pt modelId="{C86F1406-C9C9-4809-944C-BB7029430DBC}" type="pres">
      <dgm:prSet presAssocID="{790D52E5-B26B-4968-AD47-B23B33020EF0}" presName="spNode" presStyleCnt="0"/>
      <dgm:spPr/>
      <dgm:t>
        <a:bodyPr/>
        <a:lstStyle/>
        <a:p>
          <a:endParaRPr lang="es-ES"/>
        </a:p>
      </dgm:t>
    </dgm:pt>
    <dgm:pt modelId="{30A6CDEF-553F-44D8-BE25-EDC675C91FC0}" type="pres">
      <dgm:prSet presAssocID="{D5BE3360-9FAD-4426-AC8C-BCE2EEBDFF6A}" presName="sibTrans" presStyleLbl="sibTrans1D1" presStyleIdx="2" presStyleCnt="12" custScaleX="101111"/>
      <dgm:spPr/>
      <dgm:t>
        <a:bodyPr/>
        <a:lstStyle/>
        <a:p>
          <a:endParaRPr lang="es-ES"/>
        </a:p>
      </dgm:t>
    </dgm:pt>
    <dgm:pt modelId="{7284F034-E001-40A9-93D7-2BB0FE2FA541}" type="pres">
      <dgm:prSet presAssocID="{D535508A-0999-4F0D-9E2A-8007E1C4FAB2}" presName="node" presStyleLbl="node1" presStyleIdx="3" presStyleCnt="12" custAng="20861417" custScaleX="300315" custScaleY="135801" custRadScaleRad="46728" custRadScaleInc="-493247">
        <dgm:presLayoutVars>
          <dgm:bulletEnabled val="1"/>
        </dgm:presLayoutVars>
      </dgm:prSet>
      <dgm:spPr/>
      <dgm:t>
        <a:bodyPr/>
        <a:lstStyle/>
        <a:p>
          <a:endParaRPr lang="es-ES"/>
        </a:p>
      </dgm:t>
    </dgm:pt>
    <dgm:pt modelId="{51358E4F-C91E-49CD-85F9-1819292D36E1}" type="pres">
      <dgm:prSet presAssocID="{D535508A-0999-4F0D-9E2A-8007E1C4FAB2}" presName="spNode" presStyleCnt="0"/>
      <dgm:spPr/>
      <dgm:t>
        <a:bodyPr/>
        <a:lstStyle/>
        <a:p>
          <a:endParaRPr lang="es-ES"/>
        </a:p>
      </dgm:t>
    </dgm:pt>
    <dgm:pt modelId="{0084DC95-E4C3-43ED-89ED-FACA5CE60AE4}" type="pres">
      <dgm:prSet presAssocID="{EFE537E8-B95D-427C-B29B-AD795E998F80}" presName="sibTrans" presStyleLbl="sibTrans1D1" presStyleIdx="3" presStyleCnt="12"/>
      <dgm:spPr/>
      <dgm:t>
        <a:bodyPr/>
        <a:lstStyle/>
        <a:p>
          <a:endParaRPr lang="es-ES"/>
        </a:p>
      </dgm:t>
    </dgm:pt>
    <dgm:pt modelId="{0A249303-A96D-4482-9804-05F81B883264}" type="pres">
      <dgm:prSet presAssocID="{B7003E04-DB47-40D7-B311-2E9F091B8B5F}" presName="node" presStyleLbl="node1" presStyleIdx="4" presStyleCnt="12" custAng="20285374" custScaleX="197544" custScaleY="135801" custRadScaleRad="139984" custRadScaleInc="-254326">
        <dgm:presLayoutVars>
          <dgm:bulletEnabled val="1"/>
        </dgm:presLayoutVars>
      </dgm:prSet>
      <dgm:spPr/>
      <dgm:t>
        <a:bodyPr/>
        <a:lstStyle/>
        <a:p>
          <a:endParaRPr lang="es-ES"/>
        </a:p>
      </dgm:t>
    </dgm:pt>
    <dgm:pt modelId="{00806BB6-3345-461B-9694-35B1E8761447}" type="pres">
      <dgm:prSet presAssocID="{B7003E04-DB47-40D7-B311-2E9F091B8B5F}" presName="spNode" presStyleCnt="0"/>
      <dgm:spPr/>
      <dgm:t>
        <a:bodyPr/>
        <a:lstStyle/>
        <a:p>
          <a:endParaRPr lang="es-ES"/>
        </a:p>
      </dgm:t>
    </dgm:pt>
    <dgm:pt modelId="{84F785A3-E20E-4F93-9A43-25A064D50298}" type="pres">
      <dgm:prSet presAssocID="{74C561CB-5EBE-4439-A576-423F453D47A8}" presName="sibTrans" presStyleLbl="sibTrans1D1" presStyleIdx="4" presStyleCnt="12"/>
      <dgm:spPr/>
      <dgm:t>
        <a:bodyPr/>
        <a:lstStyle/>
        <a:p>
          <a:endParaRPr lang="es-ES"/>
        </a:p>
      </dgm:t>
    </dgm:pt>
    <dgm:pt modelId="{90C6B9B4-3067-4FFE-B861-20632CB9C0F1}" type="pres">
      <dgm:prSet presAssocID="{371742C6-C478-4D97-A7E9-710EA485BCB6}" presName="node" presStyleLbl="node1" presStyleIdx="5" presStyleCnt="12" custAng="19768318" custScaleX="269732" custScaleY="135801" custRadScaleRad="175491" custRadScaleInc="-410520">
        <dgm:presLayoutVars>
          <dgm:bulletEnabled val="1"/>
        </dgm:presLayoutVars>
      </dgm:prSet>
      <dgm:spPr/>
      <dgm:t>
        <a:bodyPr/>
        <a:lstStyle/>
        <a:p>
          <a:endParaRPr lang="es-ES"/>
        </a:p>
      </dgm:t>
    </dgm:pt>
    <dgm:pt modelId="{B7A9F15E-B3FA-45D7-B8DE-F56E5A8D4E56}" type="pres">
      <dgm:prSet presAssocID="{371742C6-C478-4D97-A7E9-710EA485BCB6}" presName="spNode" presStyleCnt="0"/>
      <dgm:spPr/>
      <dgm:t>
        <a:bodyPr/>
        <a:lstStyle/>
        <a:p>
          <a:endParaRPr lang="es-ES"/>
        </a:p>
      </dgm:t>
    </dgm:pt>
    <dgm:pt modelId="{7C695C7D-A5B0-47AF-9D07-9320CB1BA086}" type="pres">
      <dgm:prSet presAssocID="{456B1281-63BF-48B6-AFD7-466FA757051A}" presName="sibTrans" presStyleLbl="sibTrans1D1" presStyleIdx="5" presStyleCnt="12"/>
      <dgm:spPr/>
      <dgm:t>
        <a:bodyPr/>
        <a:lstStyle/>
        <a:p>
          <a:endParaRPr lang="es-ES"/>
        </a:p>
      </dgm:t>
    </dgm:pt>
    <dgm:pt modelId="{FA5D2CE1-2DF0-47D7-B16A-923DF8B4AF3C}" type="pres">
      <dgm:prSet presAssocID="{C72D7E11-E156-4EE0-A4BD-ED8AB9445946}" presName="node" presStyleLbl="node1" presStyleIdx="6" presStyleCnt="12" custAng="21336680" custScaleX="276466" custScaleY="135801" custRadScaleRad="79440" custRadScaleInc="-253666">
        <dgm:presLayoutVars>
          <dgm:bulletEnabled val="1"/>
        </dgm:presLayoutVars>
      </dgm:prSet>
      <dgm:spPr/>
      <dgm:t>
        <a:bodyPr/>
        <a:lstStyle/>
        <a:p>
          <a:endParaRPr lang="es-ES"/>
        </a:p>
      </dgm:t>
    </dgm:pt>
    <dgm:pt modelId="{45AB2102-19DB-4369-B7A9-19573E74273A}" type="pres">
      <dgm:prSet presAssocID="{C72D7E11-E156-4EE0-A4BD-ED8AB9445946}" presName="spNode" presStyleCnt="0"/>
      <dgm:spPr/>
      <dgm:t>
        <a:bodyPr/>
        <a:lstStyle/>
        <a:p>
          <a:endParaRPr lang="es-ES"/>
        </a:p>
      </dgm:t>
    </dgm:pt>
    <dgm:pt modelId="{3D10410B-59BB-48B8-A701-B07900184A55}" type="pres">
      <dgm:prSet presAssocID="{E701E2AC-9B11-4A47-BE48-8AB37ADFA1AE}" presName="sibTrans" presStyleLbl="sibTrans1D1" presStyleIdx="6" presStyleCnt="12"/>
      <dgm:spPr/>
      <dgm:t>
        <a:bodyPr/>
        <a:lstStyle/>
        <a:p>
          <a:endParaRPr lang="es-ES"/>
        </a:p>
      </dgm:t>
    </dgm:pt>
    <dgm:pt modelId="{95B6B9B8-7551-4FD4-8A0E-3445096333D2}" type="pres">
      <dgm:prSet presAssocID="{7E636F28-9694-45CB-8CF2-41EACD6FF82C}" presName="node" presStyleLbl="node1" presStyleIdx="7" presStyleCnt="12" custAng="931797" custScaleX="228211" custScaleY="135801" custRadScaleRad="50091" custRadScaleInc="266085">
        <dgm:presLayoutVars>
          <dgm:bulletEnabled val="1"/>
        </dgm:presLayoutVars>
      </dgm:prSet>
      <dgm:spPr/>
      <dgm:t>
        <a:bodyPr/>
        <a:lstStyle/>
        <a:p>
          <a:endParaRPr lang="es-ES"/>
        </a:p>
      </dgm:t>
    </dgm:pt>
    <dgm:pt modelId="{E878C38F-8653-42C9-AB60-70B15953A854}" type="pres">
      <dgm:prSet presAssocID="{7E636F28-9694-45CB-8CF2-41EACD6FF82C}" presName="spNode" presStyleCnt="0"/>
      <dgm:spPr/>
      <dgm:t>
        <a:bodyPr/>
        <a:lstStyle/>
        <a:p>
          <a:endParaRPr lang="es-ES"/>
        </a:p>
      </dgm:t>
    </dgm:pt>
    <dgm:pt modelId="{19FD35F9-3E22-4BF1-9206-DAE020A327EF}" type="pres">
      <dgm:prSet presAssocID="{4F557A38-2B77-489A-9825-FB023FA787A3}" presName="sibTrans" presStyleLbl="sibTrans1D1" presStyleIdx="7" presStyleCnt="12"/>
      <dgm:spPr/>
      <dgm:t>
        <a:bodyPr/>
        <a:lstStyle/>
        <a:p>
          <a:endParaRPr lang="es-ES"/>
        </a:p>
      </dgm:t>
    </dgm:pt>
    <dgm:pt modelId="{7F8CAB06-0023-4094-97C0-D7EBABC16B25}" type="pres">
      <dgm:prSet presAssocID="{2103530D-D4C6-4B65-A628-F6323D4AAFF6}" presName="node" presStyleLbl="node1" presStyleIdx="8" presStyleCnt="12" custAng="0" custScaleX="229179" custScaleY="135801" custRadScaleRad="166615" custRadScaleInc="52970">
        <dgm:presLayoutVars>
          <dgm:bulletEnabled val="1"/>
        </dgm:presLayoutVars>
      </dgm:prSet>
      <dgm:spPr/>
      <dgm:t>
        <a:bodyPr/>
        <a:lstStyle/>
        <a:p>
          <a:endParaRPr lang="es-ES"/>
        </a:p>
      </dgm:t>
    </dgm:pt>
    <dgm:pt modelId="{FF81A747-051A-4FE1-A1F8-23988E03AA01}" type="pres">
      <dgm:prSet presAssocID="{2103530D-D4C6-4B65-A628-F6323D4AAFF6}" presName="spNode" presStyleCnt="0"/>
      <dgm:spPr/>
      <dgm:t>
        <a:bodyPr/>
        <a:lstStyle/>
        <a:p>
          <a:endParaRPr lang="es-ES"/>
        </a:p>
      </dgm:t>
    </dgm:pt>
    <dgm:pt modelId="{A6286D0E-1FDE-4AE4-952F-2CFDDB3BADD9}" type="pres">
      <dgm:prSet presAssocID="{46B8FD18-8E0B-48B6-90AF-10970AC9A3A6}" presName="sibTrans" presStyleLbl="sibTrans1D1" presStyleIdx="8" presStyleCnt="12"/>
      <dgm:spPr/>
      <dgm:t>
        <a:bodyPr/>
        <a:lstStyle/>
        <a:p>
          <a:endParaRPr lang="es-ES"/>
        </a:p>
      </dgm:t>
    </dgm:pt>
    <dgm:pt modelId="{4F67A276-24A5-4BCF-B925-1E97D432277C}" type="pres">
      <dgm:prSet presAssocID="{FE07F271-3F0E-4FD8-A977-47C5295FB6F1}" presName="node" presStyleLbl="node1" presStyleIdx="9" presStyleCnt="12" custAng="20285374" custScaleX="316035" custScaleY="135801" custRadScaleRad="184023" custRadScaleInc="-33904">
        <dgm:presLayoutVars>
          <dgm:bulletEnabled val="1"/>
        </dgm:presLayoutVars>
      </dgm:prSet>
      <dgm:spPr/>
      <dgm:t>
        <a:bodyPr/>
        <a:lstStyle/>
        <a:p>
          <a:endParaRPr lang="es-ES"/>
        </a:p>
      </dgm:t>
    </dgm:pt>
    <dgm:pt modelId="{D1790F7A-10B9-4E87-97A2-084163A5496C}" type="pres">
      <dgm:prSet presAssocID="{FE07F271-3F0E-4FD8-A977-47C5295FB6F1}" presName="spNode" presStyleCnt="0"/>
      <dgm:spPr/>
      <dgm:t>
        <a:bodyPr/>
        <a:lstStyle/>
        <a:p>
          <a:endParaRPr lang="es-ES"/>
        </a:p>
      </dgm:t>
    </dgm:pt>
    <dgm:pt modelId="{1F562055-67EF-4F69-A215-37A284730CEB}" type="pres">
      <dgm:prSet presAssocID="{644FA741-29E1-4523-91E9-D78C4DBC231C}" presName="sibTrans" presStyleLbl="sibTrans1D1" presStyleIdx="9" presStyleCnt="12"/>
      <dgm:spPr/>
      <dgm:t>
        <a:bodyPr/>
        <a:lstStyle/>
        <a:p>
          <a:endParaRPr lang="es-ES"/>
        </a:p>
      </dgm:t>
    </dgm:pt>
    <dgm:pt modelId="{44196B62-2724-4834-B2A5-65C93ACC1467}" type="pres">
      <dgm:prSet presAssocID="{C6F6F343-936F-4463-894A-0DC3FEB14586}" presName="node" presStyleLbl="node1" presStyleIdx="10" presStyleCnt="12" custAng="20285374" custScaleX="251672" custScaleY="135801" custRadScaleRad="191766" custRadScaleInc="-113381">
        <dgm:presLayoutVars>
          <dgm:bulletEnabled val="1"/>
        </dgm:presLayoutVars>
      </dgm:prSet>
      <dgm:spPr/>
      <dgm:t>
        <a:bodyPr/>
        <a:lstStyle/>
        <a:p>
          <a:endParaRPr lang="es-ES"/>
        </a:p>
      </dgm:t>
    </dgm:pt>
    <dgm:pt modelId="{AD2941CC-4640-446B-B945-3EE752062E69}" type="pres">
      <dgm:prSet presAssocID="{C6F6F343-936F-4463-894A-0DC3FEB14586}" presName="spNode" presStyleCnt="0"/>
      <dgm:spPr/>
      <dgm:t>
        <a:bodyPr/>
        <a:lstStyle/>
        <a:p>
          <a:endParaRPr lang="es-ES"/>
        </a:p>
      </dgm:t>
    </dgm:pt>
    <dgm:pt modelId="{CB315C93-96B9-4A70-A623-F13F66BD83F6}" type="pres">
      <dgm:prSet presAssocID="{58821A2F-3D56-4418-863E-E62D9169FB27}" presName="sibTrans" presStyleLbl="sibTrans1D1" presStyleIdx="10" presStyleCnt="12" custLinFactX="-9710" custLinFactNeighborX="-100000" custLinFactNeighborY="18646"/>
      <dgm:spPr/>
      <dgm:t>
        <a:bodyPr/>
        <a:lstStyle/>
        <a:p>
          <a:endParaRPr lang="es-ES"/>
        </a:p>
      </dgm:t>
    </dgm:pt>
    <dgm:pt modelId="{D8A5735F-34A1-4C7F-B2C7-6871A1DF2D91}" type="pres">
      <dgm:prSet presAssocID="{5C09D7E7-FE1D-4AC0-BD60-07B5EE8408ED}" presName="node" presStyleLbl="node1" presStyleIdx="11" presStyleCnt="12" custAng="20285374" custScaleX="348915" custScaleY="135801" custRadScaleRad="75584" custRadScaleInc="-502593">
        <dgm:presLayoutVars>
          <dgm:bulletEnabled val="1"/>
        </dgm:presLayoutVars>
      </dgm:prSet>
      <dgm:spPr/>
      <dgm:t>
        <a:bodyPr/>
        <a:lstStyle/>
        <a:p>
          <a:endParaRPr lang="es-ES"/>
        </a:p>
      </dgm:t>
    </dgm:pt>
    <dgm:pt modelId="{C77024F2-5F39-44F0-BF89-31F60A5B69DB}" type="pres">
      <dgm:prSet presAssocID="{5C09D7E7-FE1D-4AC0-BD60-07B5EE8408ED}" presName="spNode" presStyleCnt="0"/>
      <dgm:spPr/>
      <dgm:t>
        <a:bodyPr/>
        <a:lstStyle/>
        <a:p>
          <a:endParaRPr lang="es-ES"/>
        </a:p>
      </dgm:t>
    </dgm:pt>
    <dgm:pt modelId="{E7303AA2-1EB5-4171-8164-1633F3C7C607}" type="pres">
      <dgm:prSet presAssocID="{3558E955-B84B-4E20-8770-47074894DEAF}" presName="sibTrans" presStyleLbl="sibTrans1D1" presStyleIdx="11" presStyleCnt="12"/>
      <dgm:spPr/>
      <dgm:t>
        <a:bodyPr/>
        <a:lstStyle/>
        <a:p>
          <a:endParaRPr lang="es-ES"/>
        </a:p>
      </dgm:t>
    </dgm:pt>
  </dgm:ptLst>
  <dgm:cxnLst>
    <dgm:cxn modelId="{DB423AE4-4886-4EC5-B429-87539B062BAA}" type="presOf" srcId="{EFE537E8-B95D-427C-B29B-AD795E998F80}" destId="{0084DC95-E4C3-43ED-89ED-FACA5CE60AE4}" srcOrd="0" destOrd="0" presId="urn:microsoft.com/office/officeart/2005/8/layout/cycle5"/>
    <dgm:cxn modelId="{769ADD65-98A0-4D81-A518-3DBA8306145A}" type="presOf" srcId="{FC9EFA98-EF76-4DBD-90E1-7B4BB3C33114}" destId="{360C5839-8DB9-490D-959E-DEA2AC5FE776}" srcOrd="0" destOrd="0" presId="urn:microsoft.com/office/officeart/2005/8/layout/cycle5"/>
    <dgm:cxn modelId="{FA8811A8-02FE-4238-8888-CA822A2BBE15}" srcId="{FC9EFA98-EF76-4DBD-90E1-7B4BB3C33114}" destId="{3B46786D-E636-4B03-AE94-CB3F662F0AD4}" srcOrd="0" destOrd="0" parTransId="{73B76AEF-6691-461A-B53B-768D4FA4F099}" sibTransId="{A0FB74A5-7C48-47B4-9F0E-2BC2076D0CD9}"/>
    <dgm:cxn modelId="{85CD17C2-01D5-4A47-8769-F2C1F99D4002}" type="presOf" srcId="{4F557A38-2B77-489A-9825-FB023FA787A3}" destId="{19FD35F9-3E22-4BF1-9206-DAE020A327EF}" srcOrd="0" destOrd="0" presId="urn:microsoft.com/office/officeart/2005/8/layout/cycle5"/>
    <dgm:cxn modelId="{F3078834-9BC2-4383-8834-B9DD6FBB87DA}" type="presOf" srcId="{D535508A-0999-4F0D-9E2A-8007E1C4FAB2}" destId="{7284F034-E001-40A9-93D7-2BB0FE2FA541}" srcOrd="0" destOrd="0" presId="urn:microsoft.com/office/officeart/2005/8/layout/cycle5"/>
    <dgm:cxn modelId="{9BF2ED5D-DB34-4054-B8C5-7A08F4F2FF4F}" type="presOf" srcId="{456B1281-63BF-48B6-AFD7-466FA757051A}" destId="{7C695C7D-A5B0-47AF-9D07-9320CB1BA086}" srcOrd="0" destOrd="0" presId="urn:microsoft.com/office/officeart/2005/8/layout/cycle5"/>
    <dgm:cxn modelId="{790907FE-1CAE-4D8A-B071-87FC61F284A3}" type="presOf" srcId="{A0FB74A5-7C48-47B4-9F0E-2BC2076D0CD9}" destId="{D59521B6-9AF8-40BE-8E48-38FA17FA2CD6}" srcOrd="0" destOrd="0" presId="urn:microsoft.com/office/officeart/2005/8/layout/cycle5"/>
    <dgm:cxn modelId="{D7E18520-C2DD-43B4-81E3-0CFEB4DD66C8}" type="presOf" srcId="{C72D7E11-E156-4EE0-A4BD-ED8AB9445946}" destId="{FA5D2CE1-2DF0-47D7-B16A-923DF8B4AF3C}" srcOrd="0" destOrd="0" presId="urn:microsoft.com/office/officeart/2005/8/layout/cycle5"/>
    <dgm:cxn modelId="{90101498-A615-49AA-8369-956914E24897}" type="presOf" srcId="{D6E6C540-560B-4DC5-816A-4A2B199DB48B}" destId="{D2605840-F68E-437C-AE4B-27A0CD36BF06}" srcOrd="0" destOrd="0" presId="urn:microsoft.com/office/officeart/2005/8/layout/cycle5"/>
    <dgm:cxn modelId="{9DA88131-5BD8-4AD6-9838-C54CBA2045A2}" srcId="{FC9EFA98-EF76-4DBD-90E1-7B4BB3C33114}" destId="{2103530D-D4C6-4B65-A628-F6323D4AAFF6}" srcOrd="8" destOrd="0" parTransId="{C8FC960C-5C90-4FDE-A0D2-1E6DBA8009EE}" sibTransId="{46B8FD18-8E0B-48B6-90AF-10970AC9A3A6}"/>
    <dgm:cxn modelId="{9DE1BEC3-21F5-43A8-8623-94D1A855868A}" srcId="{FC9EFA98-EF76-4DBD-90E1-7B4BB3C33114}" destId="{7E636F28-9694-45CB-8CF2-41EACD6FF82C}" srcOrd="7" destOrd="0" parTransId="{271ED962-7E30-489B-99BD-20EFDBBBE11D}" sibTransId="{4F557A38-2B77-489A-9825-FB023FA787A3}"/>
    <dgm:cxn modelId="{E9848077-FD2E-4A7D-9F62-193F3A0DBCF2}" type="presOf" srcId="{C6F6F343-936F-4463-894A-0DC3FEB14586}" destId="{44196B62-2724-4834-B2A5-65C93ACC1467}" srcOrd="0" destOrd="0" presId="urn:microsoft.com/office/officeart/2005/8/layout/cycle5"/>
    <dgm:cxn modelId="{D4D2C5BD-174E-40B8-80CC-59DDA43511F2}" type="presOf" srcId="{74C561CB-5EBE-4439-A576-423F453D47A8}" destId="{84F785A3-E20E-4F93-9A43-25A064D50298}" srcOrd="0" destOrd="0" presId="urn:microsoft.com/office/officeart/2005/8/layout/cycle5"/>
    <dgm:cxn modelId="{B1791174-CF7E-46CB-9F40-77575AB146D9}" srcId="{FC9EFA98-EF76-4DBD-90E1-7B4BB3C33114}" destId="{790D52E5-B26B-4968-AD47-B23B33020EF0}" srcOrd="2" destOrd="0" parTransId="{A3C61D26-ABD3-425B-84C9-9FCE52E0C72A}" sibTransId="{D5BE3360-9FAD-4426-AC8C-BCE2EEBDFF6A}"/>
    <dgm:cxn modelId="{1F15F0EA-421F-43AF-A6CF-6D3F762F3708}" type="presOf" srcId="{371742C6-C478-4D97-A7E9-710EA485BCB6}" destId="{90C6B9B4-3067-4FFE-B861-20632CB9C0F1}" srcOrd="0" destOrd="0" presId="urn:microsoft.com/office/officeart/2005/8/layout/cycle5"/>
    <dgm:cxn modelId="{AE40D9A3-5BBB-45ED-B035-C61767EEA7C2}" type="presOf" srcId="{B7003E04-DB47-40D7-B311-2E9F091B8B5F}" destId="{0A249303-A96D-4482-9804-05F81B883264}" srcOrd="0" destOrd="0" presId="urn:microsoft.com/office/officeart/2005/8/layout/cycle5"/>
    <dgm:cxn modelId="{BDB613BF-577C-4598-A293-A74D552DCFD4}" type="presOf" srcId="{3558E955-B84B-4E20-8770-47074894DEAF}" destId="{E7303AA2-1EB5-4171-8164-1633F3C7C607}" srcOrd="0" destOrd="0" presId="urn:microsoft.com/office/officeart/2005/8/layout/cycle5"/>
    <dgm:cxn modelId="{EAE85432-A7FE-427C-89E0-988C58C44EB9}" srcId="{FC9EFA98-EF76-4DBD-90E1-7B4BB3C33114}" destId="{5C09D7E7-FE1D-4AC0-BD60-07B5EE8408ED}" srcOrd="11" destOrd="0" parTransId="{59E7588E-71E4-48F2-A0AC-E4A3860956AC}" sibTransId="{3558E955-B84B-4E20-8770-47074894DEAF}"/>
    <dgm:cxn modelId="{B759727E-B5AD-4FB6-9D85-EBD62F75677A}" srcId="{FC9EFA98-EF76-4DBD-90E1-7B4BB3C33114}" destId="{C72D7E11-E156-4EE0-A4BD-ED8AB9445946}" srcOrd="6" destOrd="0" parTransId="{2949B2B7-350A-4E3F-9FF4-5C764CC1F0FA}" sibTransId="{E701E2AC-9B11-4A47-BE48-8AB37ADFA1AE}"/>
    <dgm:cxn modelId="{135A6303-57A9-4132-804C-55722F71E704}" type="presOf" srcId="{790D52E5-B26B-4968-AD47-B23B33020EF0}" destId="{74DEFB3F-4121-4B48-A97B-EDC4A9BE7C2F}" srcOrd="0" destOrd="0" presId="urn:microsoft.com/office/officeart/2005/8/layout/cycle5"/>
    <dgm:cxn modelId="{0403697C-7C2D-4BFB-8C92-C4CC376E5954}" srcId="{FC9EFA98-EF76-4DBD-90E1-7B4BB3C33114}" destId="{B7003E04-DB47-40D7-B311-2E9F091B8B5F}" srcOrd="4" destOrd="0" parTransId="{9C88A3E0-54C7-4B8D-B9C9-CCB3ECF9D059}" sibTransId="{74C561CB-5EBE-4439-A576-423F453D47A8}"/>
    <dgm:cxn modelId="{43F76017-5886-4653-89BA-024415320D4C}" type="presOf" srcId="{58821A2F-3D56-4418-863E-E62D9169FB27}" destId="{CB315C93-96B9-4A70-A623-F13F66BD83F6}" srcOrd="0" destOrd="0" presId="urn:microsoft.com/office/officeart/2005/8/layout/cycle5"/>
    <dgm:cxn modelId="{CBA5F32F-E1E3-4E64-BCCE-7AE85352AFF1}" srcId="{FC9EFA98-EF76-4DBD-90E1-7B4BB3C33114}" destId="{FE07F271-3F0E-4FD8-A977-47C5295FB6F1}" srcOrd="9" destOrd="0" parTransId="{E5E8D667-EA12-4998-B638-33ED578CC0E2}" sibTransId="{644FA741-29E1-4523-91E9-D78C4DBC231C}"/>
    <dgm:cxn modelId="{67D89CD0-388C-49C1-AED0-B99658DF9E17}" type="presOf" srcId="{644FA741-29E1-4523-91E9-D78C4DBC231C}" destId="{1F562055-67EF-4F69-A215-37A284730CEB}" srcOrd="0" destOrd="0" presId="urn:microsoft.com/office/officeart/2005/8/layout/cycle5"/>
    <dgm:cxn modelId="{169F1061-A11E-47A5-A5CA-4174560B4EE4}" srcId="{FC9EFA98-EF76-4DBD-90E1-7B4BB3C33114}" destId="{371742C6-C478-4D97-A7E9-710EA485BCB6}" srcOrd="5" destOrd="0" parTransId="{6BFF9912-D008-4BE0-99FD-A28C8CC3E613}" sibTransId="{456B1281-63BF-48B6-AFD7-466FA757051A}"/>
    <dgm:cxn modelId="{4D96DE57-AB33-4717-BDEA-70604C11AABA}" srcId="{FC9EFA98-EF76-4DBD-90E1-7B4BB3C33114}" destId="{C6F6F343-936F-4463-894A-0DC3FEB14586}" srcOrd="10" destOrd="0" parTransId="{F0EF5E90-8658-4888-BF9C-443B3EECCFA3}" sibTransId="{58821A2F-3D56-4418-863E-E62D9169FB27}"/>
    <dgm:cxn modelId="{67E5B84F-28DB-4550-81D1-042CF8784997}" type="presOf" srcId="{FE07F271-3F0E-4FD8-A977-47C5295FB6F1}" destId="{4F67A276-24A5-4BCF-B925-1E97D432277C}" srcOrd="0" destOrd="0" presId="urn:microsoft.com/office/officeart/2005/8/layout/cycle5"/>
    <dgm:cxn modelId="{23E44236-2C65-4C5D-8D81-A79F5F40D794}" type="presOf" srcId="{D5BE3360-9FAD-4426-AC8C-BCE2EEBDFF6A}" destId="{30A6CDEF-553F-44D8-BE25-EDC675C91FC0}" srcOrd="0" destOrd="0" presId="urn:microsoft.com/office/officeart/2005/8/layout/cycle5"/>
    <dgm:cxn modelId="{CD5E2074-6CE3-4C03-AC47-0FC242105065}" type="presOf" srcId="{7E636F28-9694-45CB-8CF2-41EACD6FF82C}" destId="{95B6B9B8-7551-4FD4-8A0E-3445096333D2}" srcOrd="0" destOrd="0" presId="urn:microsoft.com/office/officeart/2005/8/layout/cycle5"/>
    <dgm:cxn modelId="{AF83AD75-B4AE-4272-A383-B492682212BA}" type="presOf" srcId="{683FF217-4F24-4C53-A27E-CCD1DFB380A8}" destId="{6149CD39-CDAD-4DDF-9CD8-E78BB905AE24}" srcOrd="0" destOrd="0" presId="urn:microsoft.com/office/officeart/2005/8/layout/cycle5"/>
    <dgm:cxn modelId="{2FBDF309-774E-4E75-B166-1D6079443472}" type="presOf" srcId="{E701E2AC-9B11-4A47-BE48-8AB37ADFA1AE}" destId="{3D10410B-59BB-48B8-A701-B07900184A55}" srcOrd="0" destOrd="0" presId="urn:microsoft.com/office/officeart/2005/8/layout/cycle5"/>
    <dgm:cxn modelId="{2968D4DD-6E26-4046-9917-2E5F5BEA1787}" type="presOf" srcId="{2103530D-D4C6-4B65-A628-F6323D4AAFF6}" destId="{7F8CAB06-0023-4094-97C0-D7EBABC16B25}" srcOrd="0" destOrd="0" presId="urn:microsoft.com/office/officeart/2005/8/layout/cycle5"/>
    <dgm:cxn modelId="{B6965B1B-4443-4C5C-B506-36CCA3F73089}" type="presOf" srcId="{46B8FD18-8E0B-48B6-90AF-10970AC9A3A6}" destId="{A6286D0E-1FDE-4AE4-952F-2CFDDB3BADD9}" srcOrd="0" destOrd="0" presId="urn:microsoft.com/office/officeart/2005/8/layout/cycle5"/>
    <dgm:cxn modelId="{20D25C94-7F7C-44F8-8FF3-B1EC543E8665}" srcId="{FC9EFA98-EF76-4DBD-90E1-7B4BB3C33114}" destId="{D535508A-0999-4F0D-9E2A-8007E1C4FAB2}" srcOrd="3" destOrd="0" parTransId="{C3DE5957-676B-4CB9-94E9-ABFC7908729F}" sibTransId="{EFE537E8-B95D-427C-B29B-AD795E998F80}"/>
    <dgm:cxn modelId="{46E93209-B9CB-4F0D-9462-1E6DEE332DD9}" type="presOf" srcId="{5C09D7E7-FE1D-4AC0-BD60-07B5EE8408ED}" destId="{D8A5735F-34A1-4C7F-B2C7-6871A1DF2D91}" srcOrd="0" destOrd="0" presId="urn:microsoft.com/office/officeart/2005/8/layout/cycle5"/>
    <dgm:cxn modelId="{9D4D0697-7595-409F-8AA6-783018DFB3AC}" type="presOf" srcId="{3B46786D-E636-4B03-AE94-CB3F662F0AD4}" destId="{D3AF8352-FFA8-4C51-A505-60C0D246A070}" srcOrd="0" destOrd="0" presId="urn:microsoft.com/office/officeart/2005/8/layout/cycle5"/>
    <dgm:cxn modelId="{3DF2B0E4-737B-4C28-B2BD-37C12EA21CDC}" srcId="{FC9EFA98-EF76-4DBD-90E1-7B4BB3C33114}" destId="{D6E6C540-560B-4DC5-816A-4A2B199DB48B}" srcOrd="1" destOrd="0" parTransId="{C1386782-0EFE-42B6-BCFF-79F5B8B53CA8}" sibTransId="{683FF217-4F24-4C53-A27E-CCD1DFB380A8}"/>
    <dgm:cxn modelId="{1EAEEBC1-63A8-4C4F-95FB-BBAF522E92D0}" type="presParOf" srcId="{360C5839-8DB9-490D-959E-DEA2AC5FE776}" destId="{D3AF8352-FFA8-4C51-A505-60C0D246A070}" srcOrd="0" destOrd="0" presId="urn:microsoft.com/office/officeart/2005/8/layout/cycle5"/>
    <dgm:cxn modelId="{48FCC2EE-E198-4AA8-9D68-90879C13269D}" type="presParOf" srcId="{360C5839-8DB9-490D-959E-DEA2AC5FE776}" destId="{1F4456D3-5796-4A41-B413-D2C79240F194}" srcOrd="1" destOrd="0" presId="urn:microsoft.com/office/officeart/2005/8/layout/cycle5"/>
    <dgm:cxn modelId="{03F7DB8F-6AF2-4032-A614-BF9E7268EB01}" type="presParOf" srcId="{360C5839-8DB9-490D-959E-DEA2AC5FE776}" destId="{D59521B6-9AF8-40BE-8E48-38FA17FA2CD6}" srcOrd="2" destOrd="0" presId="urn:microsoft.com/office/officeart/2005/8/layout/cycle5"/>
    <dgm:cxn modelId="{513B7909-862E-45D4-ADFC-70B2D5E375D2}" type="presParOf" srcId="{360C5839-8DB9-490D-959E-DEA2AC5FE776}" destId="{D2605840-F68E-437C-AE4B-27A0CD36BF06}" srcOrd="3" destOrd="0" presId="urn:microsoft.com/office/officeart/2005/8/layout/cycle5"/>
    <dgm:cxn modelId="{BB18AE22-C41A-4092-8614-FCB5EF792A91}" type="presParOf" srcId="{360C5839-8DB9-490D-959E-DEA2AC5FE776}" destId="{4D5BFE5C-0B5C-4CFE-89C9-E77634840F1F}" srcOrd="4" destOrd="0" presId="urn:microsoft.com/office/officeart/2005/8/layout/cycle5"/>
    <dgm:cxn modelId="{305F4BE0-83F8-4608-B00C-D7B3B20BA20A}" type="presParOf" srcId="{360C5839-8DB9-490D-959E-DEA2AC5FE776}" destId="{6149CD39-CDAD-4DDF-9CD8-E78BB905AE24}" srcOrd="5" destOrd="0" presId="urn:microsoft.com/office/officeart/2005/8/layout/cycle5"/>
    <dgm:cxn modelId="{4850B0CB-129B-4355-B3D9-0CF89ECF739A}" type="presParOf" srcId="{360C5839-8DB9-490D-959E-DEA2AC5FE776}" destId="{74DEFB3F-4121-4B48-A97B-EDC4A9BE7C2F}" srcOrd="6" destOrd="0" presId="urn:microsoft.com/office/officeart/2005/8/layout/cycle5"/>
    <dgm:cxn modelId="{013259EF-3317-48F4-872B-D5EBC5E3E137}" type="presParOf" srcId="{360C5839-8DB9-490D-959E-DEA2AC5FE776}" destId="{C86F1406-C9C9-4809-944C-BB7029430DBC}" srcOrd="7" destOrd="0" presId="urn:microsoft.com/office/officeart/2005/8/layout/cycle5"/>
    <dgm:cxn modelId="{C02CD607-05A0-498F-8384-705030602F2D}" type="presParOf" srcId="{360C5839-8DB9-490D-959E-DEA2AC5FE776}" destId="{30A6CDEF-553F-44D8-BE25-EDC675C91FC0}" srcOrd="8" destOrd="0" presId="urn:microsoft.com/office/officeart/2005/8/layout/cycle5"/>
    <dgm:cxn modelId="{A9B88483-30A6-4C45-866B-B70813272AFC}" type="presParOf" srcId="{360C5839-8DB9-490D-959E-DEA2AC5FE776}" destId="{7284F034-E001-40A9-93D7-2BB0FE2FA541}" srcOrd="9" destOrd="0" presId="urn:microsoft.com/office/officeart/2005/8/layout/cycle5"/>
    <dgm:cxn modelId="{C32F1AF2-EC2E-4C01-82D8-5FCC4758E3FC}" type="presParOf" srcId="{360C5839-8DB9-490D-959E-DEA2AC5FE776}" destId="{51358E4F-C91E-49CD-85F9-1819292D36E1}" srcOrd="10" destOrd="0" presId="urn:microsoft.com/office/officeart/2005/8/layout/cycle5"/>
    <dgm:cxn modelId="{8A8A2A66-55FF-425C-89B6-A89006485BE2}" type="presParOf" srcId="{360C5839-8DB9-490D-959E-DEA2AC5FE776}" destId="{0084DC95-E4C3-43ED-89ED-FACA5CE60AE4}" srcOrd="11" destOrd="0" presId="urn:microsoft.com/office/officeart/2005/8/layout/cycle5"/>
    <dgm:cxn modelId="{3880E3EB-53AF-4654-A166-E3FE2801BDBE}" type="presParOf" srcId="{360C5839-8DB9-490D-959E-DEA2AC5FE776}" destId="{0A249303-A96D-4482-9804-05F81B883264}" srcOrd="12" destOrd="0" presId="urn:microsoft.com/office/officeart/2005/8/layout/cycle5"/>
    <dgm:cxn modelId="{02B5EE93-C854-4837-BDB7-B24016AE3481}" type="presParOf" srcId="{360C5839-8DB9-490D-959E-DEA2AC5FE776}" destId="{00806BB6-3345-461B-9694-35B1E8761447}" srcOrd="13" destOrd="0" presId="urn:microsoft.com/office/officeart/2005/8/layout/cycle5"/>
    <dgm:cxn modelId="{F45FE69E-E952-4A78-9277-5FD86329ED61}" type="presParOf" srcId="{360C5839-8DB9-490D-959E-DEA2AC5FE776}" destId="{84F785A3-E20E-4F93-9A43-25A064D50298}" srcOrd="14" destOrd="0" presId="urn:microsoft.com/office/officeart/2005/8/layout/cycle5"/>
    <dgm:cxn modelId="{AF29E134-59A0-49F1-B0FA-22B8549DF597}" type="presParOf" srcId="{360C5839-8DB9-490D-959E-DEA2AC5FE776}" destId="{90C6B9B4-3067-4FFE-B861-20632CB9C0F1}" srcOrd="15" destOrd="0" presId="urn:microsoft.com/office/officeart/2005/8/layout/cycle5"/>
    <dgm:cxn modelId="{2EE81427-94B2-41A4-B2CC-F3B3CF6E858B}" type="presParOf" srcId="{360C5839-8DB9-490D-959E-DEA2AC5FE776}" destId="{B7A9F15E-B3FA-45D7-B8DE-F56E5A8D4E56}" srcOrd="16" destOrd="0" presId="urn:microsoft.com/office/officeart/2005/8/layout/cycle5"/>
    <dgm:cxn modelId="{216B46AD-8B61-4A85-A939-B2A887CFF213}" type="presParOf" srcId="{360C5839-8DB9-490D-959E-DEA2AC5FE776}" destId="{7C695C7D-A5B0-47AF-9D07-9320CB1BA086}" srcOrd="17" destOrd="0" presId="urn:microsoft.com/office/officeart/2005/8/layout/cycle5"/>
    <dgm:cxn modelId="{45A2565A-F4D4-47C1-8615-FD45C5E91432}" type="presParOf" srcId="{360C5839-8DB9-490D-959E-DEA2AC5FE776}" destId="{FA5D2CE1-2DF0-47D7-B16A-923DF8B4AF3C}" srcOrd="18" destOrd="0" presId="urn:microsoft.com/office/officeart/2005/8/layout/cycle5"/>
    <dgm:cxn modelId="{B2718E37-DAFE-45CD-8419-FE09CAC39E22}" type="presParOf" srcId="{360C5839-8DB9-490D-959E-DEA2AC5FE776}" destId="{45AB2102-19DB-4369-B7A9-19573E74273A}" srcOrd="19" destOrd="0" presId="urn:microsoft.com/office/officeart/2005/8/layout/cycle5"/>
    <dgm:cxn modelId="{A1661811-FDAF-48B0-B829-8274C8709AF6}" type="presParOf" srcId="{360C5839-8DB9-490D-959E-DEA2AC5FE776}" destId="{3D10410B-59BB-48B8-A701-B07900184A55}" srcOrd="20" destOrd="0" presId="urn:microsoft.com/office/officeart/2005/8/layout/cycle5"/>
    <dgm:cxn modelId="{CB8C139A-5BC6-4623-A10B-25B50782AEB1}" type="presParOf" srcId="{360C5839-8DB9-490D-959E-DEA2AC5FE776}" destId="{95B6B9B8-7551-4FD4-8A0E-3445096333D2}" srcOrd="21" destOrd="0" presId="urn:microsoft.com/office/officeart/2005/8/layout/cycle5"/>
    <dgm:cxn modelId="{B0FFEB81-AC03-4631-8141-6B5944577806}" type="presParOf" srcId="{360C5839-8DB9-490D-959E-DEA2AC5FE776}" destId="{E878C38F-8653-42C9-AB60-70B15953A854}" srcOrd="22" destOrd="0" presId="urn:microsoft.com/office/officeart/2005/8/layout/cycle5"/>
    <dgm:cxn modelId="{FA81A44C-4E01-4D61-A476-C727A30CF97D}" type="presParOf" srcId="{360C5839-8DB9-490D-959E-DEA2AC5FE776}" destId="{19FD35F9-3E22-4BF1-9206-DAE020A327EF}" srcOrd="23" destOrd="0" presId="urn:microsoft.com/office/officeart/2005/8/layout/cycle5"/>
    <dgm:cxn modelId="{D3CCF599-C582-4989-8ED9-2ADCE2B753E8}" type="presParOf" srcId="{360C5839-8DB9-490D-959E-DEA2AC5FE776}" destId="{7F8CAB06-0023-4094-97C0-D7EBABC16B25}" srcOrd="24" destOrd="0" presId="urn:microsoft.com/office/officeart/2005/8/layout/cycle5"/>
    <dgm:cxn modelId="{298F8619-CF62-46FA-A921-C17677710F94}" type="presParOf" srcId="{360C5839-8DB9-490D-959E-DEA2AC5FE776}" destId="{FF81A747-051A-4FE1-A1F8-23988E03AA01}" srcOrd="25" destOrd="0" presId="urn:microsoft.com/office/officeart/2005/8/layout/cycle5"/>
    <dgm:cxn modelId="{9FD4B9D5-15C2-49D3-B395-0EAB45DFB1A5}" type="presParOf" srcId="{360C5839-8DB9-490D-959E-DEA2AC5FE776}" destId="{A6286D0E-1FDE-4AE4-952F-2CFDDB3BADD9}" srcOrd="26" destOrd="0" presId="urn:microsoft.com/office/officeart/2005/8/layout/cycle5"/>
    <dgm:cxn modelId="{0838FCE9-9C99-45D6-8CAB-8A17C1B1D320}" type="presParOf" srcId="{360C5839-8DB9-490D-959E-DEA2AC5FE776}" destId="{4F67A276-24A5-4BCF-B925-1E97D432277C}" srcOrd="27" destOrd="0" presId="urn:microsoft.com/office/officeart/2005/8/layout/cycle5"/>
    <dgm:cxn modelId="{87C75B23-35BA-4754-ABC8-0252D985AAD8}" type="presParOf" srcId="{360C5839-8DB9-490D-959E-DEA2AC5FE776}" destId="{D1790F7A-10B9-4E87-97A2-084163A5496C}" srcOrd="28" destOrd="0" presId="urn:microsoft.com/office/officeart/2005/8/layout/cycle5"/>
    <dgm:cxn modelId="{8F449DE3-06F1-4B3D-B79A-94FBD536F682}" type="presParOf" srcId="{360C5839-8DB9-490D-959E-DEA2AC5FE776}" destId="{1F562055-67EF-4F69-A215-37A284730CEB}" srcOrd="29" destOrd="0" presId="urn:microsoft.com/office/officeart/2005/8/layout/cycle5"/>
    <dgm:cxn modelId="{CFB768F7-F874-4EB9-BC47-C05177504FF0}" type="presParOf" srcId="{360C5839-8DB9-490D-959E-DEA2AC5FE776}" destId="{44196B62-2724-4834-B2A5-65C93ACC1467}" srcOrd="30" destOrd="0" presId="urn:microsoft.com/office/officeart/2005/8/layout/cycle5"/>
    <dgm:cxn modelId="{6D261ACF-22B3-4E36-A813-02376AFDCA0D}" type="presParOf" srcId="{360C5839-8DB9-490D-959E-DEA2AC5FE776}" destId="{AD2941CC-4640-446B-B945-3EE752062E69}" srcOrd="31" destOrd="0" presId="urn:microsoft.com/office/officeart/2005/8/layout/cycle5"/>
    <dgm:cxn modelId="{8CC0EADB-3AC3-446B-9D78-10434F4B3637}" type="presParOf" srcId="{360C5839-8DB9-490D-959E-DEA2AC5FE776}" destId="{CB315C93-96B9-4A70-A623-F13F66BD83F6}" srcOrd="32" destOrd="0" presId="urn:microsoft.com/office/officeart/2005/8/layout/cycle5"/>
    <dgm:cxn modelId="{D94CD409-76CF-472F-966B-E63C3AA63462}" type="presParOf" srcId="{360C5839-8DB9-490D-959E-DEA2AC5FE776}" destId="{D8A5735F-34A1-4C7F-B2C7-6871A1DF2D91}" srcOrd="33" destOrd="0" presId="urn:microsoft.com/office/officeart/2005/8/layout/cycle5"/>
    <dgm:cxn modelId="{5266B6C1-03CA-4345-8F97-6A32ABB1F95F}" type="presParOf" srcId="{360C5839-8DB9-490D-959E-DEA2AC5FE776}" destId="{C77024F2-5F39-44F0-BF89-31F60A5B69DB}" srcOrd="34" destOrd="0" presId="urn:microsoft.com/office/officeart/2005/8/layout/cycle5"/>
    <dgm:cxn modelId="{ABDE9268-35AD-4996-A592-58DB24BDE0A9}" type="presParOf" srcId="{360C5839-8DB9-490D-959E-DEA2AC5FE776}" destId="{E7303AA2-1EB5-4171-8164-1633F3C7C607}" srcOrd="35"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0EB61E-CCA7-4F36-873B-5665A1EF8057}"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s-ES"/>
        </a:p>
      </dgm:t>
    </dgm:pt>
    <dgm:pt modelId="{E969E841-BBA5-4926-A992-5DE1E8200003}">
      <dgm:prSet phldrT="[Texto]"/>
      <dgm:spPr/>
      <dgm:t>
        <a:bodyPr/>
        <a:lstStyle/>
        <a:p>
          <a:r>
            <a:rPr lang="es-ES" dirty="0" smtClean="0"/>
            <a:t>¿Dónde?</a:t>
          </a:r>
          <a:endParaRPr lang="es-ES" dirty="0"/>
        </a:p>
      </dgm:t>
    </dgm:pt>
    <dgm:pt modelId="{CF5BB6E2-DC9F-4A45-A490-9E2A05345497}" type="parTrans" cxnId="{28D17CC4-60F5-49E6-87FA-824F4A351E6E}">
      <dgm:prSet/>
      <dgm:spPr/>
      <dgm:t>
        <a:bodyPr/>
        <a:lstStyle/>
        <a:p>
          <a:endParaRPr lang="es-ES"/>
        </a:p>
      </dgm:t>
    </dgm:pt>
    <dgm:pt modelId="{0069E5F1-E4FF-4E9B-B125-CF1F6CE0F7E4}" type="sibTrans" cxnId="{28D17CC4-60F5-49E6-87FA-824F4A351E6E}">
      <dgm:prSet/>
      <dgm:spPr/>
      <dgm:t>
        <a:bodyPr/>
        <a:lstStyle/>
        <a:p>
          <a:endParaRPr lang="es-ES"/>
        </a:p>
      </dgm:t>
    </dgm:pt>
    <dgm:pt modelId="{10372BC2-AA4D-42B9-A6D3-C2FB64E98C50}">
      <dgm:prSet phldrT="[Texto]"/>
      <dgm:spPr/>
      <dgm:t>
        <a:bodyPr/>
        <a:lstStyle/>
        <a:p>
          <a:r>
            <a:rPr lang="es-ES" dirty="0" smtClean="0"/>
            <a:t>¿Cuándo?</a:t>
          </a:r>
          <a:endParaRPr lang="es-ES" dirty="0"/>
        </a:p>
      </dgm:t>
    </dgm:pt>
    <dgm:pt modelId="{678CA5D3-E1F8-4D4F-B1E1-B4A7BEE573A1}" type="parTrans" cxnId="{82F49715-AD17-436B-BBB5-AEEF170B532D}">
      <dgm:prSet/>
      <dgm:spPr/>
      <dgm:t>
        <a:bodyPr/>
        <a:lstStyle/>
        <a:p>
          <a:endParaRPr lang="es-ES"/>
        </a:p>
      </dgm:t>
    </dgm:pt>
    <dgm:pt modelId="{F4E7C9A4-E150-4EF6-BDEE-29C1960F1ED0}" type="sibTrans" cxnId="{82F49715-AD17-436B-BBB5-AEEF170B532D}">
      <dgm:prSet/>
      <dgm:spPr/>
      <dgm:t>
        <a:bodyPr/>
        <a:lstStyle/>
        <a:p>
          <a:endParaRPr lang="es-ES"/>
        </a:p>
      </dgm:t>
    </dgm:pt>
    <dgm:pt modelId="{A58FD72C-FAC3-4A4A-BD6F-7FD6F9163B30}">
      <dgm:prSet phldrT="[Texto]"/>
      <dgm:spPr/>
      <dgm:t>
        <a:bodyPr/>
        <a:lstStyle/>
        <a:p>
          <a:r>
            <a:rPr lang="es-ES" dirty="0" smtClean="0"/>
            <a:t>¡Cómo?</a:t>
          </a:r>
          <a:endParaRPr lang="es-ES" dirty="0"/>
        </a:p>
      </dgm:t>
    </dgm:pt>
    <dgm:pt modelId="{96D6B948-671E-4572-93BE-D75137E9AD58}" type="parTrans" cxnId="{3193EB81-FCCC-4514-A56D-EEAE6D4257D6}">
      <dgm:prSet/>
      <dgm:spPr/>
      <dgm:t>
        <a:bodyPr/>
        <a:lstStyle/>
        <a:p>
          <a:endParaRPr lang="es-ES"/>
        </a:p>
      </dgm:t>
    </dgm:pt>
    <dgm:pt modelId="{C6B1E3CE-B31C-43D4-9F17-2A43081E2667}" type="sibTrans" cxnId="{3193EB81-FCCC-4514-A56D-EEAE6D4257D6}">
      <dgm:prSet/>
      <dgm:spPr/>
      <dgm:t>
        <a:bodyPr/>
        <a:lstStyle/>
        <a:p>
          <a:endParaRPr lang="es-ES"/>
        </a:p>
      </dgm:t>
    </dgm:pt>
    <dgm:pt modelId="{827FBED9-9F26-4A65-BE33-220E2CD7D477}">
      <dgm:prSet phldrT="[Texto]"/>
      <dgm:spPr/>
      <dgm:t>
        <a:bodyPr/>
        <a:lstStyle/>
        <a:p>
          <a:r>
            <a:rPr lang="es-ES" dirty="0" smtClean="0"/>
            <a:t>¿Porqué?</a:t>
          </a:r>
          <a:endParaRPr lang="es-ES" dirty="0"/>
        </a:p>
      </dgm:t>
    </dgm:pt>
    <dgm:pt modelId="{B1CC9053-3CCC-40E5-92D6-FD95E2D56AEE}" type="parTrans" cxnId="{64482353-EA74-420F-A0A6-49021423B48A}">
      <dgm:prSet/>
      <dgm:spPr/>
      <dgm:t>
        <a:bodyPr/>
        <a:lstStyle/>
        <a:p>
          <a:endParaRPr lang="es-ES"/>
        </a:p>
      </dgm:t>
    </dgm:pt>
    <dgm:pt modelId="{48D7F116-C761-4A11-BB9E-25F70C391975}" type="sibTrans" cxnId="{64482353-EA74-420F-A0A6-49021423B48A}">
      <dgm:prSet/>
      <dgm:spPr/>
      <dgm:t>
        <a:bodyPr/>
        <a:lstStyle/>
        <a:p>
          <a:endParaRPr lang="es-ES"/>
        </a:p>
      </dgm:t>
    </dgm:pt>
    <dgm:pt modelId="{711B5561-520D-4A15-812C-E7A6A572A3D8}" type="pres">
      <dgm:prSet presAssocID="{AA0EB61E-CCA7-4F36-873B-5665A1EF8057}" presName="Name0" presStyleCnt="0">
        <dgm:presLayoutVars>
          <dgm:dir/>
          <dgm:resizeHandles val="exact"/>
        </dgm:presLayoutVars>
      </dgm:prSet>
      <dgm:spPr/>
      <dgm:t>
        <a:bodyPr/>
        <a:lstStyle/>
        <a:p>
          <a:endParaRPr lang="es-ES"/>
        </a:p>
      </dgm:t>
    </dgm:pt>
    <dgm:pt modelId="{3A886071-C264-46E2-AE23-3287573F73E7}" type="pres">
      <dgm:prSet presAssocID="{E969E841-BBA5-4926-A992-5DE1E8200003}" presName="Name5" presStyleLbl="vennNode1" presStyleIdx="0" presStyleCnt="4">
        <dgm:presLayoutVars>
          <dgm:bulletEnabled val="1"/>
        </dgm:presLayoutVars>
      </dgm:prSet>
      <dgm:spPr/>
      <dgm:t>
        <a:bodyPr/>
        <a:lstStyle/>
        <a:p>
          <a:endParaRPr lang="es-ES"/>
        </a:p>
      </dgm:t>
    </dgm:pt>
    <dgm:pt modelId="{1C196639-3EF5-4782-B258-8ED14A987758}" type="pres">
      <dgm:prSet presAssocID="{0069E5F1-E4FF-4E9B-B125-CF1F6CE0F7E4}" presName="space" presStyleCnt="0"/>
      <dgm:spPr/>
    </dgm:pt>
    <dgm:pt modelId="{C7C3F4FE-6EE2-4A71-9D2C-061476BA0832}" type="pres">
      <dgm:prSet presAssocID="{10372BC2-AA4D-42B9-A6D3-C2FB64E98C50}" presName="Name5" presStyleLbl="vennNode1" presStyleIdx="1" presStyleCnt="4">
        <dgm:presLayoutVars>
          <dgm:bulletEnabled val="1"/>
        </dgm:presLayoutVars>
      </dgm:prSet>
      <dgm:spPr/>
      <dgm:t>
        <a:bodyPr/>
        <a:lstStyle/>
        <a:p>
          <a:endParaRPr lang="es-ES"/>
        </a:p>
      </dgm:t>
    </dgm:pt>
    <dgm:pt modelId="{DFE02B7A-9FCB-477D-8181-F45F5D9CAF1E}" type="pres">
      <dgm:prSet presAssocID="{F4E7C9A4-E150-4EF6-BDEE-29C1960F1ED0}" presName="space" presStyleCnt="0"/>
      <dgm:spPr/>
    </dgm:pt>
    <dgm:pt modelId="{02BE5C48-6D1F-40C5-ABFF-AAC189049A57}" type="pres">
      <dgm:prSet presAssocID="{A58FD72C-FAC3-4A4A-BD6F-7FD6F9163B30}" presName="Name5" presStyleLbl="vennNode1" presStyleIdx="2" presStyleCnt="4">
        <dgm:presLayoutVars>
          <dgm:bulletEnabled val="1"/>
        </dgm:presLayoutVars>
      </dgm:prSet>
      <dgm:spPr/>
      <dgm:t>
        <a:bodyPr/>
        <a:lstStyle/>
        <a:p>
          <a:endParaRPr lang="es-ES"/>
        </a:p>
      </dgm:t>
    </dgm:pt>
    <dgm:pt modelId="{F34DED3C-7B40-45BD-9635-2ADFDED3E295}" type="pres">
      <dgm:prSet presAssocID="{C6B1E3CE-B31C-43D4-9F17-2A43081E2667}" presName="space" presStyleCnt="0"/>
      <dgm:spPr/>
    </dgm:pt>
    <dgm:pt modelId="{92AA0489-8D56-4898-9FE1-AD41EC910101}" type="pres">
      <dgm:prSet presAssocID="{827FBED9-9F26-4A65-BE33-220E2CD7D477}" presName="Name5" presStyleLbl="vennNode1" presStyleIdx="3" presStyleCnt="4">
        <dgm:presLayoutVars>
          <dgm:bulletEnabled val="1"/>
        </dgm:presLayoutVars>
      </dgm:prSet>
      <dgm:spPr/>
      <dgm:t>
        <a:bodyPr/>
        <a:lstStyle/>
        <a:p>
          <a:endParaRPr lang="es-ES"/>
        </a:p>
      </dgm:t>
    </dgm:pt>
  </dgm:ptLst>
  <dgm:cxnLst>
    <dgm:cxn modelId="{3BB7ADF5-B157-4119-9D51-62429E30F9E7}" type="presOf" srcId="{AA0EB61E-CCA7-4F36-873B-5665A1EF8057}" destId="{711B5561-520D-4A15-812C-E7A6A572A3D8}" srcOrd="0" destOrd="0" presId="urn:microsoft.com/office/officeart/2005/8/layout/venn3"/>
    <dgm:cxn modelId="{28D17CC4-60F5-49E6-87FA-824F4A351E6E}" srcId="{AA0EB61E-CCA7-4F36-873B-5665A1EF8057}" destId="{E969E841-BBA5-4926-A992-5DE1E8200003}" srcOrd="0" destOrd="0" parTransId="{CF5BB6E2-DC9F-4A45-A490-9E2A05345497}" sibTransId="{0069E5F1-E4FF-4E9B-B125-CF1F6CE0F7E4}"/>
    <dgm:cxn modelId="{12283E3D-3B15-4328-ABCD-A9744CA5B243}" type="presOf" srcId="{10372BC2-AA4D-42B9-A6D3-C2FB64E98C50}" destId="{C7C3F4FE-6EE2-4A71-9D2C-061476BA0832}" srcOrd="0" destOrd="0" presId="urn:microsoft.com/office/officeart/2005/8/layout/venn3"/>
    <dgm:cxn modelId="{715358E8-3D2C-4BE5-8872-460042AE7B28}" type="presOf" srcId="{E969E841-BBA5-4926-A992-5DE1E8200003}" destId="{3A886071-C264-46E2-AE23-3287573F73E7}" srcOrd="0" destOrd="0" presId="urn:microsoft.com/office/officeart/2005/8/layout/venn3"/>
    <dgm:cxn modelId="{CD1A47C5-A9BD-4681-B8F4-B5EC8073C07E}" type="presOf" srcId="{A58FD72C-FAC3-4A4A-BD6F-7FD6F9163B30}" destId="{02BE5C48-6D1F-40C5-ABFF-AAC189049A57}" srcOrd="0" destOrd="0" presId="urn:microsoft.com/office/officeart/2005/8/layout/venn3"/>
    <dgm:cxn modelId="{3193EB81-FCCC-4514-A56D-EEAE6D4257D6}" srcId="{AA0EB61E-CCA7-4F36-873B-5665A1EF8057}" destId="{A58FD72C-FAC3-4A4A-BD6F-7FD6F9163B30}" srcOrd="2" destOrd="0" parTransId="{96D6B948-671E-4572-93BE-D75137E9AD58}" sibTransId="{C6B1E3CE-B31C-43D4-9F17-2A43081E2667}"/>
    <dgm:cxn modelId="{82F49715-AD17-436B-BBB5-AEEF170B532D}" srcId="{AA0EB61E-CCA7-4F36-873B-5665A1EF8057}" destId="{10372BC2-AA4D-42B9-A6D3-C2FB64E98C50}" srcOrd="1" destOrd="0" parTransId="{678CA5D3-E1F8-4D4F-B1E1-B4A7BEE573A1}" sibTransId="{F4E7C9A4-E150-4EF6-BDEE-29C1960F1ED0}"/>
    <dgm:cxn modelId="{33109582-D451-417F-8F2F-851478EE5FB1}" type="presOf" srcId="{827FBED9-9F26-4A65-BE33-220E2CD7D477}" destId="{92AA0489-8D56-4898-9FE1-AD41EC910101}" srcOrd="0" destOrd="0" presId="urn:microsoft.com/office/officeart/2005/8/layout/venn3"/>
    <dgm:cxn modelId="{64482353-EA74-420F-A0A6-49021423B48A}" srcId="{AA0EB61E-CCA7-4F36-873B-5665A1EF8057}" destId="{827FBED9-9F26-4A65-BE33-220E2CD7D477}" srcOrd="3" destOrd="0" parTransId="{B1CC9053-3CCC-40E5-92D6-FD95E2D56AEE}" sibTransId="{48D7F116-C761-4A11-BB9E-25F70C391975}"/>
    <dgm:cxn modelId="{1A6DA7DE-568F-4493-A9AE-876AA61E908C}" type="presParOf" srcId="{711B5561-520D-4A15-812C-E7A6A572A3D8}" destId="{3A886071-C264-46E2-AE23-3287573F73E7}" srcOrd="0" destOrd="0" presId="urn:microsoft.com/office/officeart/2005/8/layout/venn3"/>
    <dgm:cxn modelId="{2587DA21-4CF7-42E5-9174-5495039FF82A}" type="presParOf" srcId="{711B5561-520D-4A15-812C-E7A6A572A3D8}" destId="{1C196639-3EF5-4782-B258-8ED14A987758}" srcOrd="1" destOrd="0" presId="urn:microsoft.com/office/officeart/2005/8/layout/venn3"/>
    <dgm:cxn modelId="{ED5D9904-04F3-4569-98E2-FBD5115CBE5D}" type="presParOf" srcId="{711B5561-520D-4A15-812C-E7A6A572A3D8}" destId="{C7C3F4FE-6EE2-4A71-9D2C-061476BA0832}" srcOrd="2" destOrd="0" presId="urn:microsoft.com/office/officeart/2005/8/layout/venn3"/>
    <dgm:cxn modelId="{AFCCA3C9-528D-40B9-B7BE-53F5DD0A237A}" type="presParOf" srcId="{711B5561-520D-4A15-812C-E7A6A572A3D8}" destId="{DFE02B7A-9FCB-477D-8181-F45F5D9CAF1E}" srcOrd="3" destOrd="0" presId="urn:microsoft.com/office/officeart/2005/8/layout/venn3"/>
    <dgm:cxn modelId="{1B724F16-5673-42F1-AB67-D03B1CCFC14A}" type="presParOf" srcId="{711B5561-520D-4A15-812C-E7A6A572A3D8}" destId="{02BE5C48-6D1F-40C5-ABFF-AAC189049A57}" srcOrd="4" destOrd="0" presId="urn:microsoft.com/office/officeart/2005/8/layout/venn3"/>
    <dgm:cxn modelId="{DB98583D-F524-4E09-B694-3DDE3AF407E6}" type="presParOf" srcId="{711B5561-520D-4A15-812C-E7A6A572A3D8}" destId="{F34DED3C-7B40-45BD-9635-2ADFDED3E295}" srcOrd="5" destOrd="0" presId="urn:microsoft.com/office/officeart/2005/8/layout/venn3"/>
    <dgm:cxn modelId="{E88B4E08-2A40-4420-9EBB-3C216DA10569}" type="presParOf" srcId="{711B5561-520D-4A15-812C-E7A6A572A3D8}" destId="{92AA0489-8D56-4898-9FE1-AD41EC910101}"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4789EB-68BA-40C1-ACB6-2666A89F7DB6}"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s-ES"/>
        </a:p>
      </dgm:t>
    </dgm:pt>
    <dgm:pt modelId="{B27EE7E6-9F9A-4E9C-BF87-9CDE8CDF8427}">
      <dgm:prSet/>
      <dgm:spPr/>
      <dgm:t>
        <a:bodyPr/>
        <a:lstStyle/>
        <a:p>
          <a:r>
            <a:rPr lang="es-ES_tradnl" b="1" noProof="0" dirty="0" smtClean="0"/>
            <a:t>Interactividad</a:t>
          </a:r>
          <a:endParaRPr lang="es-ES_tradnl" noProof="0" dirty="0"/>
        </a:p>
      </dgm:t>
    </dgm:pt>
    <dgm:pt modelId="{A8AC37DB-5600-46C2-936C-25171542C8A1}" type="parTrans" cxnId="{CCF4907B-1806-471B-B080-193E12A94D58}">
      <dgm:prSet/>
      <dgm:spPr/>
      <dgm:t>
        <a:bodyPr/>
        <a:lstStyle/>
        <a:p>
          <a:endParaRPr lang="es-ES"/>
        </a:p>
      </dgm:t>
    </dgm:pt>
    <dgm:pt modelId="{B8B4FB7F-1BD8-47FD-B44C-27A47750FD6C}" type="sibTrans" cxnId="{CCF4907B-1806-471B-B080-193E12A94D58}">
      <dgm:prSet/>
      <dgm:spPr/>
      <dgm:t>
        <a:bodyPr/>
        <a:lstStyle/>
        <a:p>
          <a:endParaRPr lang="es-ES"/>
        </a:p>
      </dgm:t>
    </dgm:pt>
    <dgm:pt modelId="{E4233FD8-2E61-42A0-BFD0-381D59B1FFDB}">
      <dgm:prSet/>
      <dgm:spPr/>
      <dgm:t>
        <a:bodyPr/>
        <a:lstStyle/>
        <a:p>
          <a:r>
            <a:rPr lang="es-ES_tradnl" b="1" noProof="0" dirty="0" smtClean="0"/>
            <a:t>Natural (NUI)</a:t>
          </a:r>
          <a:endParaRPr lang="es-ES_tradnl" b="1" noProof="0" dirty="0"/>
        </a:p>
      </dgm:t>
    </dgm:pt>
    <dgm:pt modelId="{8218A2BF-E55D-47C6-B446-8AFA7C860ACA}" type="parTrans" cxnId="{518C195E-22B8-43A0-98EC-506962662FAA}">
      <dgm:prSet/>
      <dgm:spPr/>
      <dgm:t>
        <a:bodyPr/>
        <a:lstStyle/>
        <a:p>
          <a:endParaRPr lang="es-ES"/>
        </a:p>
      </dgm:t>
    </dgm:pt>
    <dgm:pt modelId="{22980DA1-08B1-4FA9-9A5D-C0C5EE76D5E1}" type="sibTrans" cxnId="{518C195E-22B8-43A0-98EC-506962662FAA}">
      <dgm:prSet/>
      <dgm:spPr/>
      <dgm:t>
        <a:bodyPr/>
        <a:lstStyle/>
        <a:p>
          <a:endParaRPr lang="es-ES"/>
        </a:p>
      </dgm:t>
    </dgm:pt>
    <dgm:pt modelId="{8798C8AA-D9D2-45F0-92BB-3EED10982898}">
      <dgm:prSet/>
      <dgm:spPr/>
      <dgm:t>
        <a:bodyPr/>
        <a:lstStyle/>
        <a:p>
          <a:r>
            <a:rPr lang="es-ES_tradnl" b="1" noProof="0" dirty="0" smtClean="0"/>
            <a:t>Inmediatez</a:t>
          </a:r>
          <a:endParaRPr lang="es-ES_tradnl" noProof="0" dirty="0"/>
        </a:p>
      </dgm:t>
    </dgm:pt>
    <dgm:pt modelId="{CD5BA912-30D0-4430-8E8F-11B8B824B227}" type="parTrans" cxnId="{67DDFE11-BB20-4C58-9284-761A2473F7AA}">
      <dgm:prSet/>
      <dgm:spPr/>
      <dgm:t>
        <a:bodyPr/>
        <a:lstStyle/>
        <a:p>
          <a:endParaRPr lang="es-ES"/>
        </a:p>
      </dgm:t>
    </dgm:pt>
    <dgm:pt modelId="{EF92A78E-E4E1-4CA5-BDB1-DFC98B2084C8}" type="sibTrans" cxnId="{67DDFE11-BB20-4C58-9284-761A2473F7AA}">
      <dgm:prSet/>
      <dgm:spPr/>
      <dgm:t>
        <a:bodyPr/>
        <a:lstStyle/>
        <a:p>
          <a:endParaRPr lang="es-ES"/>
        </a:p>
      </dgm:t>
    </dgm:pt>
    <dgm:pt modelId="{CE919D2B-BA1B-477B-B99A-D0B0A6581AFB}">
      <dgm:prSet phldrT="[Texto]"/>
      <dgm:spPr/>
      <dgm:t>
        <a:bodyPr/>
        <a:lstStyle/>
        <a:p>
          <a:r>
            <a:rPr lang="es-ES_tradnl" b="1" noProof="0" dirty="0" smtClean="0"/>
            <a:t>Accesibilidad</a:t>
          </a:r>
          <a:endParaRPr lang="es-ES_tradnl" noProof="0" dirty="0"/>
        </a:p>
      </dgm:t>
    </dgm:pt>
    <dgm:pt modelId="{C9A9A7B5-FCED-46BB-9E53-79F33C1417CC}" type="parTrans" cxnId="{30C8F05B-7B3C-48A2-8ACE-BB7104453CF0}">
      <dgm:prSet/>
      <dgm:spPr/>
      <dgm:t>
        <a:bodyPr/>
        <a:lstStyle/>
        <a:p>
          <a:endParaRPr lang="es-ES"/>
        </a:p>
      </dgm:t>
    </dgm:pt>
    <dgm:pt modelId="{83ACB1F0-B38E-4B0A-8296-44C21BE6FF11}" type="sibTrans" cxnId="{30C8F05B-7B3C-48A2-8ACE-BB7104453CF0}">
      <dgm:prSet/>
      <dgm:spPr/>
      <dgm:t>
        <a:bodyPr/>
        <a:lstStyle/>
        <a:p>
          <a:endParaRPr lang="es-ES"/>
        </a:p>
      </dgm:t>
    </dgm:pt>
    <dgm:pt modelId="{F03F4FD7-C43A-4594-99BB-CF6203EF5C03}">
      <dgm:prSet phldrT="[Texto]"/>
      <dgm:spPr/>
      <dgm:t>
        <a:bodyPr/>
        <a:lstStyle/>
        <a:p>
          <a:r>
            <a:rPr lang="es-ES_tradnl" b="1" noProof="0" dirty="0" smtClean="0"/>
            <a:t>Permanencia</a:t>
          </a:r>
          <a:endParaRPr lang="es-ES_tradnl" noProof="0" dirty="0"/>
        </a:p>
      </dgm:t>
    </dgm:pt>
    <dgm:pt modelId="{FEBEF37B-0A67-4858-96D5-F782CAB0DCBC}" type="parTrans" cxnId="{E564DC55-34D5-468A-96B4-7A801E77C746}">
      <dgm:prSet/>
      <dgm:spPr/>
      <dgm:t>
        <a:bodyPr/>
        <a:lstStyle/>
        <a:p>
          <a:endParaRPr lang="es-ES"/>
        </a:p>
      </dgm:t>
    </dgm:pt>
    <dgm:pt modelId="{52DA3FD3-9648-4D32-9300-90F0C6FFDF8D}" type="sibTrans" cxnId="{E564DC55-34D5-468A-96B4-7A801E77C746}">
      <dgm:prSet/>
      <dgm:spPr/>
      <dgm:t>
        <a:bodyPr/>
        <a:lstStyle/>
        <a:p>
          <a:endParaRPr lang="es-ES"/>
        </a:p>
      </dgm:t>
    </dgm:pt>
    <dgm:pt modelId="{BA7D47DA-EFEB-4821-B06A-26DC81C2612A}">
      <dgm:prSet/>
      <dgm:spPr/>
      <dgm:t>
        <a:bodyPr/>
        <a:lstStyle/>
        <a:p>
          <a:r>
            <a:rPr lang="es-ES_tradnl" b="1" noProof="0" dirty="0" smtClean="0"/>
            <a:t>Adaptabilidad</a:t>
          </a:r>
          <a:endParaRPr lang="es-ES_tradnl" b="1" noProof="0" dirty="0"/>
        </a:p>
      </dgm:t>
    </dgm:pt>
    <dgm:pt modelId="{514C2523-4878-4D4B-9965-C74FEDBB34F9}" type="parTrans" cxnId="{9C926FB6-8432-490B-86C9-754346BE0A6A}">
      <dgm:prSet/>
      <dgm:spPr/>
      <dgm:t>
        <a:bodyPr/>
        <a:lstStyle/>
        <a:p>
          <a:endParaRPr lang="es-ES"/>
        </a:p>
      </dgm:t>
    </dgm:pt>
    <dgm:pt modelId="{EED06C54-E2F0-47CC-B2A8-B85BC02E1E3C}" type="sibTrans" cxnId="{9C926FB6-8432-490B-86C9-754346BE0A6A}">
      <dgm:prSet/>
      <dgm:spPr/>
      <dgm:t>
        <a:bodyPr/>
        <a:lstStyle/>
        <a:p>
          <a:endParaRPr lang="es-ES"/>
        </a:p>
      </dgm:t>
    </dgm:pt>
    <dgm:pt modelId="{77FF04B9-5FF2-4B2F-A60D-3091C216B481}">
      <dgm:prSet/>
      <dgm:spPr/>
      <dgm:t>
        <a:bodyPr/>
        <a:lstStyle/>
        <a:p>
          <a:r>
            <a:rPr lang="es-ES_tradnl" b="1" noProof="0" dirty="0" smtClean="0"/>
            <a:t>Colaborativo</a:t>
          </a:r>
          <a:endParaRPr lang="es-ES_tradnl" b="1" noProof="0" dirty="0"/>
        </a:p>
      </dgm:t>
    </dgm:pt>
    <dgm:pt modelId="{4A8EBE79-5DDC-41E5-9E46-ECC538B6A832}" type="parTrans" cxnId="{30680DF9-AAE2-4B38-8010-405949C55E0B}">
      <dgm:prSet/>
      <dgm:spPr/>
      <dgm:t>
        <a:bodyPr/>
        <a:lstStyle/>
        <a:p>
          <a:endParaRPr lang="es-ES"/>
        </a:p>
      </dgm:t>
    </dgm:pt>
    <dgm:pt modelId="{FB8880C4-F3F0-4E69-B58F-F966571E2C4B}" type="sibTrans" cxnId="{30680DF9-AAE2-4B38-8010-405949C55E0B}">
      <dgm:prSet/>
      <dgm:spPr/>
      <dgm:t>
        <a:bodyPr/>
        <a:lstStyle/>
        <a:p>
          <a:endParaRPr lang="es-ES"/>
        </a:p>
      </dgm:t>
    </dgm:pt>
    <dgm:pt modelId="{F1C7CAD4-A368-4C8C-AF4D-2EF0FFE27E99}" type="pres">
      <dgm:prSet presAssocID="{684789EB-68BA-40C1-ACB6-2666A89F7DB6}" presName="Name0" presStyleCnt="0">
        <dgm:presLayoutVars>
          <dgm:chMax val="7"/>
          <dgm:chPref val="7"/>
          <dgm:dir/>
        </dgm:presLayoutVars>
      </dgm:prSet>
      <dgm:spPr/>
      <dgm:t>
        <a:bodyPr/>
        <a:lstStyle/>
        <a:p>
          <a:endParaRPr lang="es-ES"/>
        </a:p>
      </dgm:t>
    </dgm:pt>
    <dgm:pt modelId="{1B0BEFA4-9FA1-4716-AD01-F67CC6789C3F}" type="pres">
      <dgm:prSet presAssocID="{684789EB-68BA-40C1-ACB6-2666A89F7DB6}" presName="Name1" presStyleCnt="0"/>
      <dgm:spPr/>
      <dgm:t>
        <a:bodyPr/>
        <a:lstStyle/>
        <a:p>
          <a:endParaRPr lang="es-ES"/>
        </a:p>
      </dgm:t>
    </dgm:pt>
    <dgm:pt modelId="{9CC5A7C7-4E92-426A-8D70-896455361905}" type="pres">
      <dgm:prSet presAssocID="{684789EB-68BA-40C1-ACB6-2666A89F7DB6}" presName="cycle" presStyleCnt="0"/>
      <dgm:spPr/>
      <dgm:t>
        <a:bodyPr/>
        <a:lstStyle/>
        <a:p>
          <a:endParaRPr lang="es-ES"/>
        </a:p>
      </dgm:t>
    </dgm:pt>
    <dgm:pt modelId="{080DEF4F-1C8E-4B67-BA3F-ECEEFC957533}" type="pres">
      <dgm:prSet presAssocID="{684789EB-68BA-40C1-ACB6-2666A89F7DB6}" presName="srcNode" presStyleLbl="node1" presStyleIdx="0" presStyleCnt="7"/>
      <dgm:spPr/>
      <dgm:t>
        <a:bodyPr/>
        <a:lstStyle/>
        <a:p>
          <a:endParaRPr lang="es-ES"/>
        </a:p>
      </dgm:t>
    </dgm:pt>
    <dgm:pt modelId="{1001EDE9-45B0-4428-ADD0-615946031386}" type="pres">
      <dgm:prSet presAssocID="{684789EB-68BA-40C1-ACB6-2666A89F7DB6}" presName="conn" presStyleLbl="parChTrans1D2" presStyleIdx="0" presStyleCnt="1"/>
      <dgm:spPr/>
      <dgm:t>
        <a:bodyPr/>
        <a:lstStyle/>
        <a:p>
          <a:endParaRPr lang="es-ES"/>
        </a:p>
      </dgm:t>
    </dgm:pt>
    <dgm:pt modelId="{B5BD9CF9-A9B8-489D-A85F-6D89675F7A7F}" type="pres">
      <dgm:prSet presAssocID="{684789EB-68BA-40C1-ACB6-2666A89F7DB6}" presName="extraNode" presStyleLbl="node1" presStyleIdx="0" presStyleCnt="7"/>
      <dgm:spPr/>
      <dgm:t>
        <a:bodyPr/>
        <a:lstStyle/>
        <a:p>
          <a:endParaRPr lang="es-ES"/>
        </a:p>
      </dgm:t>
    </dgm:pt>
    <dgm:pt modelId="{D49177AE-1626-45AD-B6DC-627C47854AC9}" type="pres">
      <dgm:prSet presAssocID="{684789EB-68BA-40C1-ACB6-2666A89F7DB6}" presName="dstNode" presStyleLbl="node1" presStyleIdx="0" presStyleCnt="7"/>
      <dgm:spPr/>
      <dgm:t>
        <a:bodyPr/>
        <a:lstStyle/>
        <a:p>
          <a:endParaRPr lang="es-ES"/>
        </a:p>
      </dgm:t>
    </dgm:pt>
    <dgm:pt modelId="{F1988AB1-4AFA-4878-B4AD-4122BCE77C0D}" type="pres">
      <dgm:prSet presAssocID="{CE919D2B-BA1B-477B-B99A-D0B0A6581AFB}" presName="text_1" presStyleLbl="node1" presStyleIdx="0" presStyleCnt="7">
        <dgm:presLayoutVars>
          <dgm:bulletEnabled val="1"/>
        </dgm:presLayoutVars>
      </dgm:prSet>
      <dgm:spPr/>
      <dgm:t>
        <a:bodyPr/>
        <a:lstStyle/>
        <a:p>
          <a:endParaRPr lang="es-ES"/>
        </a:p>
      </dgm:t>
    </dgm:pt>
    <dgm:pt modelId="{17407225-8454-41DB-9664-2C0E8E02054D}" type="pres">
      <dgm:prSet presAssocID="{CE919D2B-BA1B-477B-B99A-D0B0A6581AFB}" presName="accent_1" presStyleCnt="0"/>
      <dgm:spPr/>
      <dgm:t>
        <a:bodyPr/>
        <a:lstStyle/>
        <a:p>
          <a:endParaRPr lang="es-ES"/>
        </a:p>
      </dgm:t>
    </dgm:pt>
    <dgm:pt modelId="{6B1E796F-1E8D-419D-85CA-5C85CB86229D}" type="pres">
      <dgm:prSet presAssocID="{CE919D2B-BA1B-477B-B99A-D0B0A6581AFB}" presName="accentRepeatNode" presStyleLbl="solidFgAcc1" presStyleIdx="0" presStyleCnt="7"/>
      <dgm:spPr/>
      <dgm:t>
        <a:bodyPr/>
        <a:lstStyle/>
        <a:p>
          <a:endParaRPr lang="es-ES"/>
        </a:p>
      </dgm:t>
    </dgm:pt>
    <dgm:pt modelId="{FECBAAEA-1AF2-4FF0-9655-BC55D577BA59}" type="pres">
      <dgm:prSet presAssocID="{F03F4FD7-C43A-4594-99BB-CF6203EF5C03}" presName="text_2" presStyleLbl="node1" presStyleIdx="1" presStyleCnt="7">
        <dgm:presLayoutVars>
          <dgm:bulletEnabled val="1"/>
        </dgm:presLayoutVars>
      </dgm:prSet>
      <dgm:spPr/>
      <dgm:t>
        <a:bodyPr/>
        <a:lstStyle/>
        <a:p>
          <a:endParaRPr lang="es-ES"/>
        </a:p>
      </dgm:t>
    </dgm:pt>
    <dgm:pt modelId="{BCF8B73E-1435-4C85-A402-D17F6BE3E7A4}" type="pres">
      <dgm:prSet presAssocID="{F03F4FD7-C43A-4594-99BB-CF6203EF5C03}" presName="accent_2" presStyleCnt="0"/>
      <dgm:spPr/>
      <dgm:t>
        <a:bodyPr/>
        <a:lstStyle/>
        <a:p>
          <a:endParaRPr lang="es-ES"/>
        </a:p>
      </dgm:t>
    </dgm:pt>
    <dgm:pt modelId="{C7A584E7-C4C0-49E9-B191-12C5FBD7F7D6}" type="pres">
      <dgm:prSet presAssocID="{F03F4FD7-C43A-4594-99BB-CF6203EF5C03}" presName="accentRepeatNode" presStyleLbl="solidFgAcc1" presStyleIdx="1" presStyleCnt="7"/>
      <dgm:spPr/>
      <dgm:t>
        <a:bodyPr/>
        <a:lstStyle/>
        <a:p>
          <a:endParaRPr lang="es-ES"/>
        </a:p>
      </dgm:t>
    </dgm:pt>
    <dgm:pt modelId="{FC6D3F9C-9BF1-4EC6-8762-4E3CCD5DE22C}" type="pres">
      <dgm:prSet presAssocID="{B27EE7E6-9F9A-4E9C-BF87-9CDE8CDF8427}" presName="text_3" presStyleLbl="node1" presStyleIdx="2" presStyleCnt="7">
        <dgm:presLayoutVars>
          <dgm:bulletEnabled val="1"/>
        </dgm:presLayoutVars>
      </dgm:prSet>
      <dgm:spPr/>
      <dgm:t>
        <a:bodyPr/>
        <a:lstStyle/>
        <a:p>
          <a:endParaRPr lang="es-ES"/>
        </a:p>
      </dgm:t>
    </dgm:pt>
    <dgm:pt modelId="{73620819-01BB-4977-8664-74224896534E}" type="pres">
      <dgm:prSet presAssocID="{B27EE7E6-9F9A-4E9C-BF87-9CDE8CDF8427}" presName="accent_3" presStyleCnt="0"/>
      <dgm:spPr/>
      <dgm:t>
        <a:bodyPr/>
        <a:lstStyle/>
        <a:p>
          <a:endParaRPr lang="es-ES"/>
        </a:p>
      </dgm:t>
    </dgm:pt>
    <dgm:pt modelId="{25782B7B-7A0C-4F2D-ACE7-637E39E29F02}" type="pres">
      <dgm:prSet presAssocID="{B27EE7E6-9F9A-4E9C-BF87-9CDE8CDF8427}" presName="accentRepeatNode" presStyleLbl="solidFgAcc1" presStyleIdx="2" presStyleCnt="7"/>
      <dgm:spPr/>
      <dgm:t>
        <a:bodyPr/>
        <a:lstStyle/>
        <a:p>
          <a:endParaRPr lang="es-ES"/>
        </a:p>
      </dgm:t>
    </dgm:pt>
    <dgm:pt modelId="{96E887AA-3280-4C51-8344-DE9136EE8163}" type="pres">
      <dgm:prSet presAssocID="{8798C8AA-D9D2-45F0-92BB-3EED10982898}" presName="text_4" presStyleLbl="node1" presStyleIdx="3" presStyleCnt="7">
        <dgm:presLayoutVars>
          <dgm:bulletEnabled val="1"/>
        </dgm:presLayoutVars>
      </dgm:prSet>
      <dgm:spPr/>
      <dgm:t>
        <a:bodyPr/>
        <a:lstStyle/>
        <a:p>
          <a:endParaRPr lang="es-ES"/>
        </a:p>
      </dgm:t>
    </dgm:pt>
    <dgm:pt modelId="{01596F25-0C96-420E-BF3F-09918B9E743C}" type="pres">
      <dgm:prSet presAssocID="{8798C8AA-D9D2-45F0-92BB-3EED10982898}" presName="accent_4" presStyleCnt="0"/>
      <dgm:spPr/>
      <dgm:t>
        <a:bodyPr/>
        <a:lstStyle/>
        <a:p>
          <a:endParaRPr lang="es-ES"/>
        </a:p>
      </dgm:t>
    </dgm:pt>
    <dgm:pt modelId="{F4FCDD0E-ABE3-47DF-84B3-487AE655C386}" type="pres">
      <dgm:prSet presAssocID="{8798C8AA-D9D2-45F0-92BB-3EED10982898}" presName="accentRepeatNode" presStyleLbl="solidFgAcc1" presStyleIdx="3" presStyleCnt="7"/>
      <dgm:spPr/>
      <dgm:t>
        <a:bodyPr/>
        <a:lstStyle/>
        <a:p>
          <a:endParaRPr lang="es-ES"/>
        </a:p>
      </dgm:t>
    </dgm:pt>
    <dgm:pt modelId="{58378ABB-6BBE-4097-8AB9-34DFC7FF4927}" type="pres">
      <dgm:prSet presAssocID="{E4233FD8-2E61-42A0-BFD0-381D59B1FFDB}" presName="text_5" presStyleLbl="node1" presStyleIdx="4" presStyleCnt="7">
        <dgm:presLayoutVars>
          <dgm:bulletEnabled val="1"/>
        </dgm:presLayoutVars>
      </dgm:prSet>
      <dgm:spPr/>
      <dgm:t>
        <a:bodyPr/>
        <a:lstStyle/>
        <a:p>
          <a:endParaRPr lang="es-ES"/>
        </a:p>
      </dgm:t>
    </dgm:pt>
    <dgm:pt modelId="{3F409059-70C4-4A11-8DE4-C593A011F470}" type="pres">
      <dgm:prSet presAssocID="{E4233FD8-2E61-42A0-BFD0-381D59B1FFDB}" presName="accent_5" presStyleCnt="0"/>
      <dgm:spPr/>
      <dgm:t>
        <a:bodyPr/>
        <a:lstStyle/>
        <a:p>
          <a:endParaRPr lang="es-ES"/>
        </a:p>
      </dgm:t>
    </dgm:pt>
    <dgm:pt modelId="{49F879B6-A5A0-48D4-81AE-C7EF84EF2714}" type="pres">
      <dgm:prSet presAssocID="{E4233FD8-2E61-42A0-BFD0-381D59B1FFDB}" presName="accentRepeatNode" presStyleLbl="solidFgAcc1" presStyleIdx="4" presStyleCnt="7"/>
      <dgm:spPr/>
      <dgm:t>
        <a:bodyPr/>
        <a:lstStyle/>
        <a:p>
          <a:endParaRPr lang="es-ES"/>
        </a:p>
      </dgm:t>
    </dgm:pt>
    <dgm:pt modelId="{92295E24-E70B-48FC-A88A-EAD0F1BAAC9E}" type="pres">
      <dgm:prSet presAssocID="{BA7D47DA-EFEB-4821-B06A-26DC81C2612A}" presName="text_6" presStyleLbl="node1" presStyleIdx="5" presStyleCnt="7">
        <dgm:presLayoutVars>
          <dgm:bulletEnabled val="1"/>
        </dgm:presLayoutVars>
      </dgm:prSet>
      <dgm:spPr/>
      <dgm:t>
        <a:bodyPr/>
        <a:lstStyle/>
        <a:p>
          <a:endParaRPr lang="es-ES"/>
        </a:p>
      </dgm:t>
    </dgm:pt>
    <dgm:pt modelId="{6DA08B5F-3A8C-425E-A537-635F6708C30A}" type="pres">
      <dgm:prSet presAssocID="{BA7D47DA-EFEB-4821-B06A-26DC81C2612A}" presName="accent_6" presStyleCnt="0"/>
      <dgm:spPr/>
      <dgm:t>
        <a:bodyPr/>
        <a:lstStyle/>
        <a:p>
          <a:endParaRPr lang="es-ES"/>
        </a:p>
      </dgm:t>
    </dgm:pt>
    <dgm:pt modelId="{60A9EEA1-1470-4909-8534-D6F57310FF08}" type="pres">
      <dgm:prSet presAssocID="{BA7D47DA-EFEB-4821-B06A-26DC81C2612A}" presName="accentRepeatNode" presStyleLbl="solidFgAcc1" presStyleIdx="5" presStyleCnt="7"/>
      <dgm:spPr/>
      <dgm:t>
        <a:bodyPr/>
        <a:lstStyle/>
        <a:p>
          <a:endParaRPr lang="es-ES"/>
        </a:p>
      </dgm:t>
    </dgm:pt>
    <dgm:pt modelId="{9636A9E0-CCE9-4020-93CB-9694D54AB13F}" type="pres">
      <dgm:prSet presAssocID="{77FF04B9-5FF2-4B2F-A60D-3091C216B481}" presName="text_7" presStyleLbl="node1" presStyleIdx="6" presStyleCnt="7">
        <dgm:presLayoutVars>
          <dgm:bulletEnabled val="1"/>
        </dgm:presLayoutVars>
      </dgm:prSet>
      <dgm:spPr/>
      <dgm:t>
        <a:bodyPr/>
        <a:lstStyle/>
        <a:p>
          <a:endParaRPr lang="es-ES"/>
        </a:p>
      </dgm:t>
    </dgm:pt>
    <dgm:pt modelId="{F342BD55-944F-4966-8307-69C6A735D50D}" type="pres">
      <dgm:prSet presAssocID="{77FF04B9-5FF2-4B2F-A60D-3091C216B481}" presName="accent_7" presStyleCnt="0"/>
      <dgm:spPr/>
      <dgm:t>
        <a:bodyPr/>
        <a:lstStyle/>
        <a:p>
          <a:endParaRPr lang="es-ES"/>
        </a:p>
      </dgm:t>
    </dgm:pt>
    <dgm:pt modelId="{B373D63A-5FFC-421E-990A-9C95C253C6CF}" type="pres">
      <dgm:prSet presAssocID="{77FF04B9-5FF2-4B2F-A60D-3091C216B481}" presName="accentRepeatNode" presStyleLbl="solidFgAcc1" presStyleIdx="6" presStyleCnt="7"/>
      <dgm:spPr/>
      <dgm:t>
        <a:bodyPr/>
        <a:lstStyle/>
        <a:p>
          <a:endParaRPr lang="es-ES"/>
        </a:p>
      </dgm:t>
    </dgm:pt>
  </dgm:ptLst>
  <dgm:cxnLst>
    <dgm:cxn modelId="{FE015504-06B8-48D1-AB98-E907CAC293AF}" type="presOf" srcId="{F03F4FD7-C43A-4594-99BB-CF6203EF5C03}" destId="{FECBAAEA-1AF2-4FF0-9655-BC55D577BA59}" srcOrd="0" destOrd="0" presId="urn:microsoft.com/office/officeart/2008/layout/VerticalCurvedList"/>
    <dgm:cxn modelId="{BDDFF7C8-1AC9-486E-A2F5-6D7A32701F65}" type="presOf" srcId="{77FF04B9-5FF2-4B2F-A60D-3091C216B481}" destId="{9636A9E0-CCE9-4020-93CB-9694D54AB13F}" srcOrd="0" destOrd="0" presId="urn:microsoft.com/office/officeart/2008/layout/VerticalCurvedList"/>
    <dgm:cxn modelId="{30C8F05B-7B3C-48A2-8ACE-BB7104453CF0}" srcId="{684789EB-68BA-40C1-ACB6-2666A89F7DB6}" destId="{CE919D2B-BA1B-477B-B99A-D0B0A6581AFB}" srcOrd="0" destOrd="0" parTransId="{C9A9A7B5-FCED-46BB-9E53-79F33C1417CC}" sibTransId="{83ACB1F0-B38E-4B0A-8296-44C21BE6FF11}"/>
    <dgm:cxn modelId="{D5D37266-BD54-4BF6-B643-BD51FCC65044}" type="presOf" srcId="{CE919D2B-BA1B-477B-B99A-D0B0A6581AFB}" destId="{F1988AB1-4AFA-4878-B4AD-4122BCE77C0D}" srcOrd="0" destOrd="0" presId="urn:microsoft.com/office/officeart/2008/layout/VerticalCurvedList"/>
    <dgm:cxn modelId="{9C926FB6-8432-490B-86C9-754346BE0A6A}" srcId="{684789EB-68BA-40C1-ACB6-2666A89F7DB6}" destId="{BA7D47DA-EFEB-4821-B06A-26DC81C2612A}" srcOrd="5" destOrd="0" parTransId="{514C2523-4878-4D4B-9965-C74FEDBB34F9}" sibTransId="{EED06C54-E2F0-47CC-B2A8-B85BC02E1E3C}"/>
    <dgm:cxn modelId="{D9E962D8-6D83-471B-8426-785BF2F83084}" type="presOf" srcId="{83ACB1F0-B38E-4B0A-8296-44C21BE6FF11}" destId="{1001EDE9-45B0-4428-ADD0-615946031386}" srcOrd="0" destOrd="0" presId="urn:microsoft.com/office/officeart/2008/layout/VerticalCurvedList"/>
    <dgm:cxn modelId="{8D10CBC2-115D-4512-87CB-EE8E10ADE162}" type="presOf" srcId="{BA7D47DA-EFEB-4821-B06A-26DC81C2612A}" destId="{92295E24-E70B-48FC-A88A-EAD0F1BAAC9E}" srcOrd="0" destOrd="0" presId="urn:microsoft.com/office/officeart/2008/layout/VerticalCurvedList"/>
    <dgm:cxn modelId="{518C195E-22B8-43A0-98EC-506962662FAA}" srcId="{684789EB-68BA-40C1-ACB6-2666A89F7DB6}" destId="{E4233FD8-2E61-42A0-BFD0-381D59B1FFDB}" srcOrd="4" destOrd="0" parTransId="{8218A2BF-E55D-47C6-B446-8AFA7C860ACA}" sibTransId="{22980DA1-08B1-4FA9-9A5D-C0C5EE76D5E1}"/>
    <dgm:cxn modelId="{67DDFE11-BB20-4C58-9284-761A2473F7AA}" srcId="{684789EB-68BA-40C1-ACB6-2666A89F7DB6}" destId="{8798C8AA-D9D2-45F0-92BB-3EED10982898}" srcOrd="3" destOrd="0" parTransId="{CD5BA912-30D0-4430-8E8F-11B8B824B227}" sibTransId="{EF92A78E-E4E1-4CA5-BDB1-DFC98B2084C8}"/>
    <dgm:cxn modelId="{E6CFD590-CAC7-47D3-92E8-40DCFEEC993F}" type="presOf" srcId="{8798C8AA-D9D2-45F0-92BB-3EED10982898}" destId="{96E887AA-3280-4C51-8344-DE9136EE8163}" srcOrd="0" destOrd="0" presId="urn:microsoft.com/office/officeart/2008/layout/VerticalCurvedList"/>
    <dgm:cxn modelId="{7152C267-1EE8-4ADA-BE1F-FC304AE7C16C}" type="presOf" srcId="{684789EB-68BA-40C1-ACB6-2666A89F7DB6}" destId="{F1C7CAD4-A368-4C8C-AF4D-2EF0FFE27E99}" srcOrd="0" destOrd="0" presId="urn:microsoft.com/office/officeart/2008/layout/VerticalCurvedList"/>
    <dgm:cxn modelId="{E564DC55-34D5-468A-96B4-7A801E77C746}" srcId="{684789EB-68BA-40C1-ACB6-2666A89F7DB6}" destId="{F03F4FD7-C43A-4594-99BB-CF6203EF5C03}" srcOrd="1" destOrd="0" parTransId="{FEBEF37B-0A67-4858-96D5-F782CAB0DCBC}" sibTransId="{52DA3FD3-9648-4D32-9300-90F0C6FFDF8D}"/>
    <dgm:cxn modelId="{1A1FE5B3-BF9B-4ED9-A493-82E806BF1466}" type="presOf" srcId="{E4233FD8-2E61-42A0-BFD0-381D59B1FFDB}" destId="{58378ABB-6BBE-4097-8AB9-34DFC7FF4927}" srcOrd="0" destOrd="0" presId="urn:microsoft.com/office/officeart/2008/layout/VerticalCurvedList"/>
    <dgm:cxn modelId="{0DCCBEF9-7E5B-4AF5-AC64-E387780FE5C2}" type="presOf" srcId="{B27EE7E6-9F9A-4E9C-BF87-9CDE8CDF8427}" destId="{FC6D3F9C-9BF1-4EC6-8762-4E3CCD5DE22C}" srcOrd="0" destOrd="0" presId="urn:microsoft.com/office/officeart/2008/layout/VerticalCurvedList"/>
    <dgm:cxn modelId="{CCF4907B-1806-471B-B080-193E12A94D58}" srcId="{684789EB-68BA-40C1-ACB6-2666A89F7DB6}" destId="{B27EE7E6-9F9A-4E9C-BF87-9CDE8CDF8427}" srcOrd="2" destOrd="0" parTransId="{A8AC37DB-5600-46C2-936C-25171542C8A1}" sibTransId="{B8B4FB7F-1BD8-47FD-B44C-27A47750FD6C}"/>
    <dgm:cxn modelId="{30680DF9-AAE2-4B38-8010-405949C55E0B}" srcId="{684789EB-68BA-40C1-ACB6-2666A89F7DB6}" destId="{77FF04B9-5FF2-4B2F-A60D-3091C216B481}" srcOrd="6" destOrd="0" parTransId="{4A8EBE79-5DDC-41E5-9E46-ECC538B6A832}" sibTransId="{FB8880C4-F3F0-4E69-B58F-F966571E2C4B}"/>
    <dgm:cxn modelId="{78A8D283-C92A-49AC-B4A7-146EA9241115}" type="presParOf" srcId="{F1C7CAD4-A368-4C8C-AF4D-2EF0FFE27E99}" destId="{1B0BEFA4-9FA1-4716-AD01-F67CC6789C3F}" srcOrd="0" destOrd="0" presId="urn:microsoft.com/office/officeart/2008/layout/VerticalCurvedList"/>
    <dgm:cxn modelId="{7159D106-83B7-465A-9A58-32A5A5FB52AE}" type="presParOf" srcId="{1B0BEFA4-9FA1-4716-AD01-F67CC6789C3F}" destId="{9CC5A7C7-4E92-426A-8D70-896455361905}" srcOrd="0" destOrd="0" presId="urn:microsoft.com/office/officeart/2008/layout/VerticalCurvedList"/>
    <dgm:cxn modelId="{2785FD4E-DE9A-4F12-B3E4-3D5BD7E6430C}" type="presParOf" srcId="{9CC5A7C7-4E92-426A-8D70-896455361905}" destId="{080DEF4F-1C8E-4B67-BA3F-ECEEFC957533}" srcOrd="0" destOrd="0" presId="urn:microsoft.com/office/officeart/2008/layout/VerticalCurvedList"/>
    <dgm:cxn modelId="{5B4F2BF1-FDCF-4A12-9DD0-8C409B8268D5}" type="presParOf" srcId="{9CC5A7C7-4E92-426A-8D70-896455361905}" destId="{1001EDE9-45B0-4428-ADD0-615946031386}" srcOrd="1" destOrd="0" presId="urn:microsoft.com/office/officeart/2008/layout/VerticalCurvedList"/>
    <dgm:cxn modelId="{C6AC2BC0-CBC0-46CC-8F78-313F109B0586}" type="presParOf" srcId="{9CC5A7C7-4E92-426A-8D70-896455361905}" destId="{B5BD9CF9-A9B8-489D-A85F-6D89675F7A7F}" srcOrd="2" destOrd="0" presId="urn:microsoft.com/office/officeart/2008/layout/VerticalCurvedList"/>
    <dgm:cxn modelId="{BD0778A1-6778-4F82-BF10-4A5D009DD260}" type="presParOf" srcId="{9CC5A7C7-4E92-426A-8D70-896455361905}" destId="{D49177AE-1626-45AD-B6DC-627C47854AC9}" srcOrd="3" destOrd="0" presId="urn:microsoft.com/office/officeart/2008/layout/VerticalCurvedList"/>
    <dgm:cxn modelId="{3372D0F9-C2EC-49C5-A872-FAE53F334ADC}" type="presParOf" srcId="{1B0BEFA4-9FA1-4716-AD01-F67CC6789C3F}" destId="{F1988AB1-4AFA-4878-B4AD-4122BCE77C0D}" srcOrd="1" destOrd="0" presId="urn:microsoft.com/office/officeart/2008/layout/VerticalCurvedList"/>
    <dgm:cxn modelId="{1274ADC7-4383-42E6-B93C-D3634624140F}" type="presParOf" srcId="{1B0BEFA4-9FA1-4716-AD01-F67CC6789C3F}" destId="{17407225-8454-41DB-9664-2C0E8E02054D}" srcOrd="2" destOrd="0" presId="urn:microsoft.com/office/officeart/2008/layout/VerticalCurvedList"/>
    <dgm:cxn modelId="{E63A6F49-4303-4678-B2BA-F5725BF4186D}" type="presParOf" srcId="{17407225-8454-41DB-9664-2C0E8E02054D}" destId="{6B1E796F-1E8D-419D-85CA-5C85CB86229D}" srcOrd="0" destOrd="0" presId="urn:microsoft.com/office/officeart/2008/layout/VerticalCurvedList"/>
    <dgm:cxn modelId="{24E9BAC6-C77D-46DC-A8C2-722471E9DEB1}" type="presParOf" srcId="{1B0BEFA4-9FA1-4716-AD01-F67CC6789C3F}" destId="{FECBAAEA-1AF2-4FF0-9655-BC55D577BA59}" srcOrd="3" destOrd="0" presId="urn:microsoft.com/office/officeart/2008/layout/VerticalCurvedList"/>
    <dgm:cxn modelId="{76F586BC-430B-43E4-9CB3-E1A8106F2830}" type="presParOf" srcId="{1B0BEFA4-9FA1-4716-AD01-F67CC6789C3F}" destId="{BCF8B73E-1435-4C85-A402-D17F6BE3E7A4}" srcOrd="4" destOrd="0" presId="urn:microsoft.com/office/officeart/2008/layout/VerticalCurvedList"/>
    <dgm:cxn modelId="{878D8323-A1E3-4727-AEA9-DA2D81F057BB}" type="presParOf" srcId="{BCF8B73E-1435-4C85-A402-D17F6BE3E7A4}" destId="{C7A584E7-C4C0-49E9-B191-12C5FBD7F7D6}" srcOrd="0" destOrd="0" presId="urn:microsoft.com/office/officeart/2008/layout/VerticalCurvedList"/>
    <dgm:cxn modelId="{C2E86AD0-8859-4D85-82B8-224F50301AAC}" type="presParOf" srcId="{1B0BEFA4-9FA1-4716-AD01-F67CC6789C3F}" destId="{FC6D3F9C-9BF1-4EC6-8762-4E3CCD5DE22C}" srcOrd="5" destOrd="0" presId="urn:microsoft.com/office/officeart/2008/layout/VerticalCurvedList"/>
    <dgm:cxn modelId="{5E5A43C5-B542-4B67-BBA3-B79801FFE80C}" type="presParOf" srcId="{1B0BEFA4-9FA1-4716-AD01-F67CC6789C3F}" destId="{73620819-01BB-4977-8664-74224896534E}" srcOrd="6" destOrd="0" presId="urn:microsoft.com/office/officeart/2008/layout/VerticalCurvedList"/>
    <dgm:cxn modelId="{651695CD-5E16-4C12-B079-99BF8B681183}" type="presParOf" srcId="{73620819-01BB-4977-8664-74224896534E}" destId="{25782B7B-7A0C-4F2D-ACE7-637E39E29F02}" srcOrd="0" destOrd="0" presId="urn:microsoft.com/office/officeart/2008/layout/VerticalCurvedList"/>
    <dgm:cxn modelId="{BF12161F-754C-4AB1-9815-F8CAA2C1CC80}" type="presParOf" srcId="{1B0BEFA4-9FA1-4716-AD01-F67CC6789C3F}" destId="{96E887AA-3280-4C51-8344-DE9136EE8163}" srcOrd="7" destOrd="0" presId="urn:microsoft.com/office/officeart/2008/layout/VerticalCurvedList"/>
    <dgm:cxn modelId="{015F1F62-76D8-4974-8760-87C581097197}" type="presParOf" srcId="{1B0BEFA4-9FA1-4716-AD01-F67CC6789C3F}" destId="{01596F25-0C96-420E-BF3F-09918B9E743C}" srcOrd="8" destOrd="0" presId="urn:microsoft.com/office/officeart/2008/layout/VerticalCurvedList"/>
    <dgm:cxn modelId="{9CD47901-EA69-4D21-8C36-3BA1CB715B3B}" type="presParOf" srcId="{01596F25-0C96-420E-BF3F-09918B9E743C}" destId="{F4FCDD0E-ABE3-47DF-84B3-487AE655C386}" srcOrd="0" destOrd="0" presId="urn:microsoft.com/office/officeart/2008/layout/VerticalCurvedList"/>
    <dgm:cxn modelId="{673F5F7F-3EF8-4089-B8D5-6F7A368B16F2}" type="presParOf" srcId="{1B0BEFA4-9FA1-4716-AD01-F67CC6789C3F}" destId="{58378ABB-6BBE-4097-8AB9-34DFC7FF4927}" srcOrd="9" destOrd="0" presId="urn:microsoft.com/office/officeart/2008/layout/VerticalCurvedList"/>
    <dgm:cxn modelId="{526A4A41-E2A4-4A47-A038-113E8DA2F593}" type="presParOf" srcId="{1B0BEFA4-9FA1-4716-AD01-F67CC6789C3F}" destId="{3F409059-70C4-4A11-8DE4-C593A011F470}" srcOrd="10" destOrd="0" presId="urn:microsoft.com/office/officeart/2008/layout/VerticalCurvedList"/>
    <dgm:cxn modelId="{96BF9908-370D-4EE9-809F-6633AF7670DC}" type="presParOf" srcId="{3F409059-70C4-4A11-8DE4-C593A011F470}" destId="{49F879B6-A5A0-48D4-81AE-C7EF84EF2714}" srcOrd="0" destOrd="0" presId="urn:microsoft.com/office/officeart/2008/layout/VerticalCurvedList"/>
    <dgm:cxn modelId="{6088EDCF-D346-4762-97B6-ADDDA4F547DD}" type="presParOf" srcId="{1B0BEFA4-9FA1-4716-AD01-F67CC6789C3F}" destId="{92295E24-E70B-48FC-A88A-EAD0F1BAAC9E}" srcOrd="11" destOrd="0" presId="urn:microsoft.com/office/officeart/2008/layout/VerticalCurvedList"/>
    <dgm:cxn modelId="{5A85B218-6F64-42AC-962C-356506FEDA71}" type="presParOf" srcId="{1B0BEFA4-9FA1-4716-AD01-F67CC6789C3F}" destId="{6DA08B5F-3A8C-425E-A537-635F6708C30A}" srcOrd="12" destOrd="0" presId="urn:microsoft.com/office/officeart/2008/layout/VerticalCurvedList"/>
    <dgm:cxn modelId="{CC2149C1-2FC3-4877-9741-89B61560B963}" type="presParOf" srcId="{6DA08B5F-3A8C-425E-A537-635F6708C30A}" destId="{60A9EEA1-1470-4909-8534-D6F57310FF08}" srcOrd="0" destOrd="0" presId="urn:microsoft.com/office/officeart/2008/layout/VerticalCurvedList"/>
    <dgm:cxn modelId="{9B5E5584-B44F-4225-8C2C-82B7AC06FCAA}" type="presParOf" srcId="{1B0BEFA4-9FA1-4716-AD01-F67CC6789C3F}" destId="{9636A9E0-CCE9-4020-93CB-9694D54AB13F}" srcOrd="13" destOrd="0" presId="urn:microsoft.com/office/officeart/2008/layout/VerticalCurvedList"/>
    <dgm:cxn modelId="{A249E60F-8578-4A65-BC35-3FC06CBF8998}" type="presParOf" srcId="{1B0BEFA4-9FA1-4716-AD01-F67CC6789C3F}" destId="{F342BD55-944F-4966-8307-69C6A735D50D}" srcOrd="14" destOrd="0" presId="urn:microsoft.com/office/officeart/2008/layout/VerticalCurvedList"/>
    <dgm:cxn modelId="{B8627322-D16D-4B69-9D40-4D63ED23CDFA}" type="presParOf" srcId="{F342BD55-944F-4966-8307-69C6A735D50D}" destId="{B373D63A-5FFC-421E-990A-9C95C253C6C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BA852F-9C17-4AA3-8CA5-F56757A71E4A}" type="doc">
      <dgm:prSet loTypeId="urn:microsoft.com/office/officeart/2009/3/layout/OpposingIdeas" loCatId="relationship" qsTypeId="urn:microsoft.com/office/officeart/2005/8/quickstyle/simple1" qsCatId="simple" csTypeId="urn:microsoft.com/office/officeart/2005/8/colors/accent1_1" csCatId="accent1" phldr="1"/>
      <dgm:spPr/>
      <dgm:t>
        <a:bodyPr/>
        <a:lstStyle/>
        <a:p>
          <a:endParaRPr lang="es-ES"/>
        </a:p>
      </dgm:t>
    </dgm:pt>
    <dgm:pt modelId="{3AC16A00-7405-464C-8654-FD5E168F8F03}">
      <dgm:prSet phldrT="[Texto]"/>
      <dgm:spPr/>
      <dgm:t>
        <a:bodyPr/>
        <a:lstStyle/>
        <a:p>
          <a:r>
            <a:rPr lang="es-ES" dirty="0" smtClean="0"/>
            <a:t>Ventajas del u-learning</a:t>
          </a:r>
          <a:endParaRPr lang="es-ES" dirty="0"/>
        </a:p>
      </dgm:t>
    </dgm:pt>
    <dgm:pt modelId="{67F434CB-F3B8-4204-A142-8E9ACB4CB5C2}" type="parTrans" cxnId="{7C8F14EB-116C-41E0-9DD3-97235EE0DD11}">
      <dgm:prSet/>
      <dgm:spPr/>
      <dgm:t>
        <a:bodyPr/>
        <a:lstStyle/>
        <a:p>
          <a:endParaRPr lang="es-ES"/>
        </a:p>
      </dgm:t>
    </dgm:pt>
    <dgm:pt modelId="{1FFF5F30-911E-4907-BBED-53B950D32C82}" type="sibTrans" cxnId="{7C8F14EB-116C-41E0-9DD3-97235EE0DD11}">
      <dgm:prSet/>
      <dgm:spPr/>
      <dgm:t>
        <a:bodyPr/>
        <a:lstStyle/>
        <a:p>
          <a:endParaRPr lang="es-ES"/>
        </a:p>
      </dgm:t>
    </dgm:pt>
    <dgm:pt modelId="{1C1EF157-723C-4E0A-8594-F402A8FE4487}">
      <dgm:prSet phldrT="[Texto]" custT="1"/>
      <dgm:spPr/>
      <dgm:t>
        <a:bodyPr/>
        <a:lstStyle/>
        <a:p>
          <a:r>
            <a:rPr lang="es-ES_tradnl" sz="1600" dirty="0" smtClean="0"/>
            <a:t>Elimina las barreras del tiempo, y la distancia. Este aprendizaje traspasa las paredes del aula</a:t>
          </a:r>
          <a:endParaRPr lang="es-ES" sz="1600" dirty="0"/>
        </a:p>
      </dgm:t>
    </dgm:pt>
    <dgm:pt modelId="{04167DA0-8E76-4E21-8941-E7BE48BB5AE3}" type="parTrans" cxnId="{169B8BEC-98F8-42DD-BFC1-F2147B060146}">
      <dgm:prSet/>
      <dgm:spPr/>
      <dgm:t>
        <a:bodyPr/>
        <a:lstStyle/>
        <a:p>
          <a:endParaRPr lang="es-ES"/>
        </a:p>
      </dgm:t>
    </dgm:pt>
    <dgm:pt modelId="{4E92FCC5-BBBC-43A3-94A1-C1B98D0A507E}" type="sibTrans" cxnId="{169B8BEC-98F8-42DD-BFC1-F2147B060146}">
      <dgm:prSet/>
      <dgm:spPr/>
      <dgm:t>
        <a:bodyPr/>
        <a:lstStyle/>
        <a:p>
          <a:endParaRPr lang="es-ES"/>
        </a:p>
      </dgm:t>
    </dgm:pt>
    <dgm:pt modelId="{52790465-1125-4E55-8B99-6486B46CCCDB}">
      <dgm:prSet phldrT="[Texto]"/>
      <dgm:spPr/>
      <dgm:t>
        <a:bodyPr/>
        <a:lstStyle/>
        <a:p>
          <a:r>
            <a:rPr lang="es-ES" dirty="0" smtClean="0"/>
            <a:t>Desventajas del u-learning</a:t>
          </a:r>
          <a:endParaRPr lang="es-ES" dirty="0"/>
        </a:p>
      </dgm:t>
    </dgm:pt>
    <dgm:pt modelId="{36185727-998B-478A-AB00-59CD610BB40B}" type="parTrans" cxnId="{06BCAAAB-1E13-4F5D-B031-8326205A4F6F}">
      <dgm:prSet/>
      <dgm:spPr/>
      <dgm:t>
        <a:bodyPr/>
        <a:lstStyle/>
        <a:p>
          <a:endParaRPr lang="es-ES"/>
        </a:p>
      </dgm:t>
    </dgm:pt>
    <dgm:pt modelId="{FFF1ECC6-362C-4CF1-A414-3D44C9E35FD0}" type="sibTrans" cxnId="{06BCAAAB-1E13-4F5D-B031-8326205A4F6F}">
      <dgm:prSet/>
      <dgm:spPr/>
      <dgm:t>
        <a:bodyPr/>
        <a:lstStyle/>
        <a:p>
          <a:endParaRPr lang="es-ES"/>
        </a:p>
      </dgm:t>
    </dgm:pt>
    <dgm:pt modelId="{4D048D1C-C9E1-4B35-9E96-288F960DC89B}">
      <dgm:prSet phldrT="[Texto]" custT="1"/>
      <dgm:spPr/>
      <dgm:t>
        <a:bodyPr/>
        <a:lstStyle/>
        <a:p>
          <a:pPr>
            <a:lnSpc>
              <a:spcPct val="100000"/>
            </a:lnSpc>
          </a:pPr>
          <a:r>
            <a:rPr lang="es-ES_tradnl" sz="1600" dirty="0" smtClean="0"/>
            <a:t>Las podemos resumir en dos, la falta de recursos económicos y la falta de formación en cuestiones didácticas y metodológicas para todas las posibilidades actuales que nos proporciona Internet.</a:t>
          </a:r>
          <a:endParaRPr lang="es-ES" sz="1600" dirty="0"/>
        </a:p>
      </dgm:t>
    </dgm:pt>
    <dgm:pt modelId="{54FB3A19-30E7-4967-8422-CD51D24EAF7E}" type="parTrans" cxnId="{8692C5FB-0356-45D0-BD6C-3A77E1ABDF08}">
      <dgm:prSet/>
      <dgm:spPr/>
      <dgm:t>
        <a:bodyPr/>
        <a:lstStyle/>
        <a:p>
          <a:endParaRPr lang="es-ES"/>
        </a:p>
      </dgm:t>
    </dgm:pt>
    <dgm:pt modelId="{6CB8D631-636F-4712-9E2D-784E846F906B}" type="sibTrans" cxnId="{8692C5FB-0356-45D0-BD6C-3A77E1ABDF08}">
      <dgm:prSet/>
      <dgm:spPr/>
      <dgm:t>
        <a:bodyPr/>
        <a:lstStyle/>
        <a:p>
          <a:endParaRPr lang="es-ES"/>
        </a:p>
      </dgm:t>
    </dgm:pt>
    <dgm:pt modelId="{D8151D89-72F5-46D8-BE13-D8B238BF50C1}">
      <dgm:prSet custT="1"/>
      <dgm:spPr/>
      <dgm:t>
        <a:bodyPr/>
        <a:lstStyle/>
        <a:p>
          <a:r>
            <a:rPr lang="es-ES_tradnl" sz="1600" dirty="0" smtClean="0"/>
            <a:t>Bajo coste económico</a:t>
          </a:r>
          <a:endParaRPr lang="es-ES_tradnl" sz="1600" dirty="0"/>
        </a:p>
      </dgm:t>
    </dgm:pt>
    <dgm:pt modelId="{3A378A81-B270-4782-A5EE-6D25F5BDEE7A}" type="parTrans" cxnId="{2D786CE2-8CAD-43E7-B1F3-05CDBE222ECE}">
      <dgm:prSet/>
      <dgm:spPr/>
      <dgm:t>
        <a:bodyPr/>
        <a:lstStyle/>
        <a:p>
          <a:endParaRPr lang="es-ES"/>
        </a:p>
      </dgm:t>
    </dgm:pt>
    <dgm:pt modelId="{FF44F9B5-C413-4CEB-987D-7445DA2D7C40}" type="sibTrans" cxnId="{2D786CE2-8CAD-43E7-B1F3-05CDBE222ECE}">
      <dgm:prSet/>
      <dgm:spPr/>
      <dgm:t>
        <a:bodyPr/>
        <a:lstStyle/>
        <a:p>
          <a:endParaRPr lang="es-ES"/>
        </a:p>
      </dgm:t>
    </dgm:pt>
    <dgm:pt modelId="{E74B7986-B223-4382-83EC-39356473A6F1}">
      <dgm:prSet custT="1"/>
      <dgm:spPr/>
      <dgm:t>
        <a:bodyPr/>
        <a:lstStyle/>
        <a:p>
          <a:r>
            <a:rPr lang="es-ES_tradnl" sz="1600" dirty="0" smtClean="0"/>
            <a:t>Aprendizaje atractivo y motivador</a:t>
          </a:r>
        </a:p>
        <a:p>
          <a:r>
            <a:rPr lang="es-ES_tradnl" sz="1600" dirty="0" smtClean="0"/>
            <a:t>Es colaborativo y cooperativo. </a:t>
          </a:r>
          <a:endParaRPr lang="es-ES_tradnl" sz="1600" dirty="0"/>
        </a:p>
      </dgm:t>
    </dgm:pt>
    <dgm:pt modelId="{C8E4ACEE-F809-4E73-AA63-A480D4675C1F}" type="parTrans" cxnId="{3D642CFD-CA40-4ADB-B167-4FEE886045D7}">
      <dgm:prSet/>
      <dgm:spPr/>
      <dgm:t>
        <a:bodyPr/>
        <a:lstStyle/>
        <a:p>
          <a:endParaRPr lang="es-ES"/>
        </a:p>
      </dgm:t>
    </dgm:pt>
    <dgm:pt modelId="{6953E6AA-3E12-4734-A63F-17708BE1E4DA}" type="sibTrans" cxnId="{3D642CFD-CA40-4ADB-B167-4FEE886045D7}">
      <dgm:prSet/>
      <dgm:spPr/>
      <dgm:t>
        <a:bodyPr/>
        <a:lstStyle/>
        <a:p>
          <a:endParaRPr lang="es-ES"/>
        </a:p>
      </dgm:t>
    </dgm:pt>
    <dgm:pt modelId="{F1C78078-7B5A-4852-8A59-411A3E296B96}">
      <dgm:prSet custT="1"/>
      <dgm:spPr/>
      <dgm:t>
        <a:bodyPr/>
        <a:lstStyle/>
        <a:p>
          <a:r>
            <a:rPr lang="es-ES_tradnl" sz="1600" dirty="0" smtClean="0"/>
            <a:t>Conlleva a crear contextos donde se puede dar un aprendizaje significativo</a:t>
          </a:r>
          <a:endParaRPr lang="es-ES_tradnl" sz="1600" dirty="0"/>
        </a:p>
      </dgm:t>
    </dgm:pt>
    <dgm:pt modelId="{102A560B-EB89-4DC4-B63C-454A68419C37}" type="parTrans" cxnId="{B1CB6D0A-9B57-4768-9956-D587AA68AC4B}">
      <dgm:prSet/>
      <dgm:spPr/>
      <dgm:t>
        <a:bodyPr/>
        <a:lstStyle/>
        <a:p>
          <a:endParaRPr lang="es-ES"/>
        </a:p>
      </dgm:t>
    </dgm:pt>
    <dgm:pt modelId="{A2DB16EC-DAFB-4575-A0EF-213A2114AD26}" type="sibTrans" cxnId="{B1CB6D0A-9B57-4768-9956-D587AA68AC4B}">
      <dgm:prSet/>
      <dgm:spPr/>
      <dgm:t>
        <a:bodyPr/>
        <a:lstStyle/>
        <a:p>
          <a:endParaRPr lang="es-ES"/>
        </a:p>
      </dgm:t>
    </dgm:pt>
    <dgm:pt modelId="{B82D1E23-9140-41E2-A229-BAC4EF062C81}">
      <dgm:prSet custT="1"/>
      <dgm:spPr/>
      <dgm:t>
        <a:bodyPr/>
        <a:lstStyle/>
        <a:p>
          <a:r>
            <a:rPr lang="es-ES_tradnl" sz="1600" dirty="0" smtClean="0"/>
            <a:t>Potencia la creatividad tanto del profesor como la del alumno, en cualquier contexto</a:t>
          </a:r>
          <a:endParaRPr lang="es-ES_tradnl" sz="1600" dirty="0"/>
        </a:p>
      </dgm:t>
    </dgm:pt>
    <dgm:pt modelId="{D7CC88BF-8930-45FD-B1E7-D08CF3016BA1}" type="parTrans" cxnId="{F8EA1099-8E11-49BE-A866-6D50FE96B8C0}">
      <dgm:prSet/>
      <dgm:spPr/>
      <dgm:t>
        <a:bodyPr/>
        <a:lstStyle/>
        <a:p>
          <a:endParaRPr lang="es-ES"/>
        </a:p>
      </dgm:t>
    </dgm:pt>
    <dgm:pt modelId="{706AC749-3BBC-4A14-9CF7-18FD4075DA14}" type="sibTrans" cxnId="{F8EA1099-8E11-49BE-A866-6D50FE96B8C0}">
      <dgm:prSet/>
      <dgm:spPr/>
      <dgm:t>
        <a:bodyPr/>
        <a:lstStyle/>
        <a:p>
          <a:endParaRPr lang="es-ES"/>
        </a:p>
      </dgm:t>
    </dgm:pt>
    <dgm:pt modelId="{B4D23236-09E7-4641-B0BD-52515089F2F6}">
      <dgm:prSet custT="1"/>
      <dgm:spPr/>
      <dgm:t>
        <a:bodyPr/>
        <a:lstStyle/>
        <a:p>
          <a:r>
            <a:rPr lang="es-ES_tradnl" sz="1600" dirty="0" smtClean="0"/>
            <a:t>Es un aprendizaje adaptativo y permanente en el tiempo</a:t>
          </a:r>
          <a:r>
            <a:rPr lang="es-ES_tradnl" sz="1400" dirty="0" smtClean="0"/>
            <a:t>. </a:t>
          </a:r>
          <a:endParaRPr lang="es-ES_tradnl" sz="1400" dirty="0"/>
        </a:p>
      </dgm:t>
    </dgm:pt>
    <dgm:pt modelId="{B69BC2E5-332E-4441-A69A-6FCB19BA5A9D}" type="parTrans" cxnId="{8338AA0A-F57C-4862-97D0-94A78476BA0D}">
      <dgm:prSet/>
      <dgm:spPr/>
      <dgm:t>
        <a:bodyPr/>
        <a:lstStyle/>
        <a:p>
          <a:endParaRPr lang="es-ES"/>
        </a:p>
      </dgm:t>
    </dgm:pt>
    <dgm:pt modelId="{5042A573-4BA0-48F4-AB0A-E587F8859EB3}" type="sibTrans" cxnId="{8338AA0A-F57C-4862-97D0-94A78476BA0D}">
      <dgm:prSet/>
      <dgm:spPr/>
      <dgm:t>
        <a:bodyPr/>
        <a:lstStyle/>
        <a:p>
          <a:endParaRPr lang="es-ES"/>
        </a:p>
      </dgm:t>
    </dgm:pt>
    <dgm:pt modelId="{16565419-895F-4B26-93F5-67B8E6EABE5A}" type="pres">
      <dgm:prSet presAssocID="{0BBA852F-9C17-4AA3-8CA5-F56757A71E4A}" presName="Name0" presStyleCnt="0">
        <dgm:presLayoutVars>
          <dgm:chMax val="2"/>
          <dgm:dir/>
          <dgm:animOne val="branch"/>
          <dgm:animLvl val="lvl"/>
          <dgm:resizeHandles val="exact"/>
        </dgm:presLayoutVars>
      </dgm:prSet>
      <dgm:spPr/>
      <dgm:t>
        <a:bodyPr/>
        <a:lstStyle/>
        <a:p>
          <a:endParaRPr lang="es-ES"/>
        </a:p>
      </dgm:t>
    </dgm:pt>
    <dgm:pt modelId="{6D1BDA0C-2AEA-46C9-B932-5446502D74C3}" type="pres">
      <dgm:prSet presAssocID="{0BBA852F-9C17-4AA3-8CA5-F56757A71E4A}" presName="Background" presStyleLbl="node1" presStyleIdx="0" presStyleCnt="1" custScaleX="124022" custScaleY="138478" custLinFactNeighborX="-282" custLinFactNeighborY="-3896"/>
      <dgm:spPr/>
      <dgm:t>
        <a:bodyPr/>
        <a:lstStyle/>
        <a:p>
          <a:endParaRPr lang="es-ES"/>
        </a:p>
      </dgm:t>
    </dgm:pt>
    <dgm:pt modelId="{38656891-EB7C-4294-87B6-8409FA5E50D2}" type="pres">
      <dgm:prSet presAssocID="{0BBA852F-9C17-4AA3-8CA5-F56757A71E4A}" presName="Divider" presStyleLbl="callout" presStyleIdx="0" presStyleCnt="1" custLinFactX="48960107" custLinFactNeighborX="49000000" custLinFactNeighborY="-1858"/>
      <dgm:spPr/>
      <dgm:t>
        <a:bodyPr/>
        <a:lstStyle/>
        <a:p>
          <a:endParaRPr lang="es-ES"/>
        </a:p>
      </dgm:t>
    </dgm:pt>
    <dgm:pt modelId="{2F324705-40AA-40D7-91D4-2FF60F640D31}" type="pres">
      <dgm:prSet presAssocID="{0BBA852F-9C17-4AA3-8CA5-F56757A71E4A}" presName="ChildText1" presStyleLbl="revTx" presStyleIdx="0" presStyleCnt="0" custScaleX="156488" custScaleY="110640" custLinFactNeighborX="303" custLinFactNeighborY="-28118">
        <dgm:presLayoutVars>
          <dgm:chMax val="0"/>
          <dgm:chPref val="0"/>
          <dgm:bulletEnabled val="1"/>
        </dgm:presLayoutVars>
      </dgm:prSet>
      <dgm:spPr/>
      <dgm:t>
        <a:bodyPr/>
        <a:lstStyle/>
        <a:p>
          <a:endParaRPr lang="es-ES"/>
        </a:p>
      </dgm:t>
    </dgm:pt>
    <dgm:pt modelId="{B209786C-7039-416F-9D85-FDFDC2451F41}" type="pres">
      <dgm:prSet presAssocID="{0BBA852F-9C17-4AA3-8CA5-F56757A71E4A}" presName="ChildText2" presStyleLbl="revTx" presStyleIdx="0" presStyleCnt="0" custLinFactNeighborX="27083" custLinFactNeighborY="-14843">
        <dgm:presLayoutVars>
          <dgm:chMax val="0"/>
          <dgm:chPref val="0"/>
          <dgm:bulletEnabled val="1"/>
        </dgm:presLayoutVars>
      </dgm:prSet>
      <dgm:spPr/>
      <dgm:t>
        <a:bodyPr/>
        <a:lstStyle/>
        <a:p>
          <a:endParaRPr lang="es-ES"/>
        </a:p>
      </dgm:t>
    </dgm:pt>
    <dgm:pt modelId="{23EAC44B-A900-4E59-949E-1ED50732A9CF}" type="pres">
      <dgm:prSet presAssocID="{0BBA852F-9C17-4AA3-8CA5-F56757A71E4A}" presName="ParentText1" presStyleLbl="revTx" presStyleIdx="0" presStyleCnt="0">
        <dgm:presLayoutVars>
          <dgm:chMax val="1"/>
          <dgm:chPref val="1"/>
        </dgm:presLayoutVars>
      </dgm:prSet>
      <dgm:spPr/>
      <dgm:t>
        <a:bodyPr/>
        <a:lstStyle/>
        <a:p>
          <a:endParaRPr lang="es-ES"/>
        </a:p>
      </dgm:t>
    </dgm:pt>
    <dgm:pt modelId="{771E09AC-5D1E-4EB5-988B-3D6921125047}" type="pres">
      <dgm:prSet presAssocID="{0BBA852F-9C17-4AA3-8CA5-F56757A71E4A}" presName="ParentShape1" presStyleLbl="alignImgPlace1" presStyleIdx="0" presStyleCnt="2" custLinFactNeighborX="-81099" custLinFactNeighborY="2461">
        <dgm:presLayoutVars/>
      </dgm:prSet>
      <dgm:spPr/>
      <dgm:t>
        <a:bodyPr/>
        <a:lstStyle/>
        <a:p>
          <a:endParaRPr lang="es-ES"/>
        </a:p>
      </dgm:t>
    </dgm:pt>
    <dgm:pt modelId="{4F448A49-E3F7-40AF-861A-992F1846BD72}" type="pres">
      <dgm:prSet presAssocID="{0BBA852F-9C17-4AA3-8CA5-F56757A71E4A}" presName="ParentText2" presStyleLbl="revTx" presStyleIdx="0" presStyleCnt="0">
        <dgm:presLayoutVars>
          <dgm:chMax val="1"/>
          <dgm:chPref val="1"/>
        </dgm:presLayoutVars>
      </dgm:prSet>
      <dgm:spPr/>
      <dgm:t>
        <a:bodyPr/>
        <a:lstStyle/>
        <a:p>
          <a:endParaRPr lang="es-ES"/>
        </a:p>
      </dgm:t>
    </dgm:pt>
    <dgm:pt modelId="{7E5F0C8D-8505-4F16-84B9-A3615B120C92}" type="pres">
      <dgm:prSet presAssocID="{0BBA852F-9C17-4AA3-8CA5-F56757A71E4A}" presName="ParentShape2" presStyleLbl="alignImgPlace1" presStyleIdx="1" presStyleCnt="2" custLinFactNeighborX="81099" custLinFactNeighborY="-9358">
        <dgm:presLayoutVars/>
      </dgm:prSet>
      <dgm:spPr/>
      <dgm:t>
        <a:bodyPr/>
        <a:lstStyle/>
        <a:p>
          <a:endParaRPr lang="es-ES"/>
        </a:p>
      </dgm:t>
    </dgm:pt>
  </dgm:ptLst>
  <dgm:cxnLst>
    <dgm:cxn modelId="{34C3B350-D41B-4D79-AFC9-B4086DE07DB8}" type="presOf" srcId="{3AC16A00-7405-464C-8654-FD5E168F8F03}" destId="{771E09AC-5D1E-4EB5-988B-3D6921125047}" srcOrd="1" destOrd="0" presId="urn:microsoft.com/office/officeart/2009/3/layout/OpposingIdeas"/>
    <dgm:cxn modelId="{2D786CE2-8CAD-43E7-B1F3-05CDBE222ECE}" srcId="{3AC16A00-7405-464C-8654-FD5E168F8F03}" destId="{D8151D89-72F5-46D8-BE13-D8B238BF50C1}" srcOrd="1" destOrd="0" parTransId="{3A378A81-B270-4782-A5EE-6D25F5BDEE7A}" sibTransId="{FF44F9B5-C413-4CEB-987D-7445DA2D7C40}"/>
    <dgm:cxn modelId="{B1CB6D0A-9B57-4768-9956-D587AA68AC4B}" srcId="{3AC16A00-7405-464C-8654-FD5E168F8F03}" destId="{F1C78078-7B5A-4852-8A59-411A3E296B96}" srcOrd="3" destOrd="0" parTransId="{102A560B-EB89-4DC4-B63C-454A68419C37}" sibTransId="{A2DB16EC-DAFB-4575-A0EF-213A2114AD26}"/>
    <dgm:cxn modelId="{8338AA0A-F57C-4862-97D0-94A78476BA0D}" srcId="{3AC16A00-7405-464C-8654-FD5E168F8F03}" destId="{B4D23236-09E7-4641-B0BD-52515089F2F6}" srcOrd="5" destOrd="0" parTransId="{B69BC2E5-332E-4441-A69A-6FCB19BA5A9D}" sibTransId="{5042A573-4BA0-48F4-AB0A-E587F8859EB3}"/>
    <dgm:cxn modelId="{53617604-A267-4CCE-AC6B-D8131DE971A4}" type="presOf" srcId="{0BBA852F-9C17-4AA3-8CA5-F56757A71E4A}" destId="{16565419-895F-4B26-93F5-67B8E6EABE5A}" srcOrd="0" destOrd="0" presId="urn:microsoft.com/office/officeart/2009/3/layout/OpposingIdeas"/>
    <dgm:cxn modelId="{24BD7550-831C-4C75-BD4F-83A6868BF676}" type="presOf" srcId="{52790465-1125-4E55-8B99-6486B46CCCDB}" destId="{4F448A49-E3F7-40AF-861A-992F1846BD72}" srcOrd="0" destOrd="0" presId="urn:microsoft.com/office/officeart/2009/3/layout/OpposingIdeas"/>
    <dgm:cxn modelId="{8692C5FB-0356-45D0-BD6C-3A77E1ABDF08}" srcId="{52790465-1125-4E55-8B99-6486B46CCCDB}" destId="{4D048D1C-C9E1-4B35-9E96-288F960DC89B}" srcOrd="0" destOrd="0" parTransId="{54FB3A19-30E7-4967-8422-CD51D24EAF7E}" sibTransId="{6CB8D631-636F-4712-9E2D-784E846F906B}"/>
    <dgm:cxn modelId="{1A6A6C8F-4D7E-41D5-A733-1A21E2B14BA5}" type="presOf" srcId="{4D048D1C-C9E1-4B35-9E96-288F960DC89B}" destId="{B209786C-7039-416F-9D85-FDFDC2451F41}" srcOrd="0" destOrd="0" presId="urn:microsoft.com/office/officeart/2009/3/layout/OpposingIdeas"/>
    <dgm:cxn modelId="{169B8BEC-98F8-42DD-BFC1-F2147B060146}" srcId="{3AC16A00-7405-464C-8654-FD5E168F8F03}" destId="{1C1EF157-723C-4E0A-8594-F402A8FE4487}" srcOrd="0" destOrd="0" parTransId="{04167DA0-8E76-4E21-8941-E7BE48BB5AE3}" sibTransId="{4E92FCC5-BBBC-43A3-94A1-C1B98D0A507E}"/>
    <dgm:cxn modelId="{F953A549-B0FC-47D6-9DB6-BFE3164DDA48}" type="presOf" srcId="{52790465-1125-4E55-8B99-6486B46CCCDB}" destId="{7E5F0C8D-8505-4F16-84B9-A3615B120C92}" srcOrd="1" destOrd="0" presId="urn:microsoft.com/office/officeart/2009/3/layout/OpposingIdeas"/>
    <dgm:cxn modelId="{F8EA1099-8E11-49BE-A866-6D50FE96B8C0}" srcId="{3AC16A00-7405-464C-8654-FD5E168F8F03}" destId="{B82D1E23-9140-41E2-A229-BAC4EF062C81}" srcOrd="4" destOrd="0" parTransId="{D7CC88BF-8930-45FD-B1E7-D08CF3016BA1}" sibTransId="{706AC749-3BBC-4A14-9CF7-18FD4075DA14}"/>
    <dgm:cxn modelId="{06BCAAAB-1E13-4F5D-B031-8326205A4F6F}" srcId="{0BBA852F-9C17-4AA3-8CA5-F56757A71E4A}" destId="{52790465-1125-4E55-8B99-6486B46CCCDB}" srcOrd="1" destOrd="0" parTransId="{36185727-998B-478A-AB00-59CD610BB40B}" sibTransId="{FFF1ECC6-362C-4CF1-A414-3D44C9E35FD0}"/>
    <dgm:cxn modelId="{A422C733-3EA3-43E6-902F-AEFAADD9B81A}" type="presOf" srcId="{B4D23236-09E7-4641-B0BD-52515089F2F6}" destId="{2F324705-40AA-40D7-91D4-2FF60F640D31}" srcOrd="0" destOrd="5" presId="urn:microsoft.com/office/officeart/2009/3/layout/OpposingIdeas"/>
    <dgm:cxn modelId="{63D4C6F0-63A7-4A83-90EE-EA580C330855}" type="presOf" srcId="{F1C78078-7B5A-4852-8A59-411A3E296B96}" destId="{2F324705-40AA-40D7-91D4-2FF60F640D31}" srcOrd="0" destOrd="3" presId="urn:microsoft.com/office/officeart/2009/3/layout/OpposingIdeas"/>
    <dgm:cxn modelId="{7C8F14EB-116C-41E0-9DD3-97235EE0DD11}" srcId="{0BBA852F-9C17-4AA3-8CA5-F56757A71E4A}" destId="{3AC16A00-7405-464C-8654-FD5E168F8F03}" srcOrd="0" destOrd="0" parTransId="{67F434CB-F3B8-4204-A142-8E9ACB4CB5C2}" sibTransId="{1FFF5F30-911E-4907-BBED-53B950D32C82}"/>
    <dgm:cxn modelId="{3D642CFD-CA40-4ADB-B167-4FEE886045D7}" srcId="{3AC16A00-7405-464C-8654-FD5E168F8F03}" destId="{E74B7986-B223-4382-83EC-39356473A6F1}" srcOrd="2" destOrd="0" parTransId="{C8E4ACEE-F809-4E73-AA63-A480D4675C1F}" sibTransId="{6953E6AA-3E12-4734-A63F-17708BE1E4DA}"/>
    <dgm:cxn modelId="{EA719017-497A-4733-AB45-735DCF81D892}" type="presOf" srcId="{3AC16A00-7405-464C-8654-FD5E168F8F03}" destId="{23EAC44B-A900-4E59-949E-1ED50732A9CF}" srcOrd="0" destOrd="0" presId="urn:microsoft.com/office/officeart/2009/3/layout/OpposingIdeas"/>
    <dgm:cxn modelId="{B22ADC0B-0944-442D-A14A-01C66F4D5A5C}" type="presOf" srcId="{D8151D89-72F5-46D8-BE13-D8B238BF50C1}" destId="{2F324705-40AA-40D7-91D4-2FF60F640D31}" srcOrd="0" destOrd="1" presId="urn:microsoft.com/office/officeart/2009/3/layout/OpposingIdeas"/>
    <dgm:cxn modelId="{C64687EB-272C-4196-A7AD-D779722E0474}" type="presOf" srcId="{B82D1E23-9140-41E2-A229-BAC4EF062C81}" destId="{2F324705-40AA-40D7-91D4-2FF60F640D31}" srcOrd="0" destOrd="4" presId="urn:microsoft.com/office/officeart/2009/3/layout/OpposingIdeas"/>
    <dgm:cxn modelId="{8443CCF5-6DBF-4D64-A524-0B7A406C8391}" type="presOf" srcId="{E74B7986-B223-4382-83EC-39356473A6F1}" destId="{2F324705-40AA-40D7-91D4-2FF60F640D31}" srcOrd="0" destOrd="2" presId="urn:microsoft.com/office/officeart/2009/3/layout/OpposingIdeas"/>
    <dgm:cxn modelId="{05EDE33C-1990-4004-A03A-ABD04D0244DF}" type="presOf" srcId="{1C1EF157-723C-4E0A-8594-F402A8FE4487}" destId="{2F324705-40AA-40D7-91D4-2FF60F640D31}" srcOrd="0" destOrd="0" presId="urn:microsoft.com/office/officeart/2009/3/layout/OpposingIdeas"/>
    <dgm:cxn modelId="{4BC0A452-32FF-4CAA-A47D-5BFBD46AF003}" type="presParOf" srcId="{16565419-895F-4B26-93F5-67B8E6EABE5A}" destId="{6D1BDA0C-2AEA-46C9-B932-5446502D74C3}" srcOrd="0" destOrd="0" presId="urn:microsoft.com/office/officeart/2009/3/layout/OpposingIdeas"/>
    <dgm:cxn modelId="{7EFB768F-AC36-4EDC-9185-5AC043DDC473}" type="presParOf" srcId="{16565419-895F-4B26-93F5-67B8E6EABE5A}" destId="{38656891-EB7C-4294-87B6-8409FA5E50D2}" srcOrd="1" destOrd="0" presId="urn:microsoft.com/office/officeart/2009/3/layout/OpposingIdeas"/>
    <dgm:cxn modelId="{13849EA2-6931-406C-A47D-7D198C60C352}" type="presParOf" srcId="{16565419-895F-4B26-93F5-67B8E6EABE5A}" destId="{2F324705-40AA-40D7-91D4-2FF60F640D31}" srcOrd="2" destOrd="0" presId="urn:microsoft.com/office/officeart/2009/3/layout/OpposingIdeas"/>
    <dgm:cxn modelId="{F0F8CA1C-2668-4C6F-AD31-ECF186B76489}" type="presParOf" srcId="{16565419-895F-4B26-93F5-67B8E6EABE5A}" destId="{B209786C-7039-416F-9D85-FDFDC2451F41}" srcOrd="3" destOrd="0" presId="urn:microsoft.com/office/officeart/2009/3/layout/OpposingIdeas"/>
    <dgm:cxn modelId="{7B1B1025-B217-4F27-93AE-03341CC92337}" type="presParOf" srcId="{16565419-895F-4B26-93F5-67B8E6EABE5A}" destId="{23EAC44B-A900-4E59-949E-1ED50732A9CF}" srcOrd="4" destOrd="0" presId="urn:microsoft.com/office/officeart/2009/3/layout/OpposingIdeas"/>
    <dgm:cxn modelId="{E50CF532-DEF7-41D7-ADB5-0B318D8A3CCA}" type="presParOf" srcId="{16565419-895F-4B26-93F5-67B8E6EABE5A}" destId="{771E09AC-5D1E-4EB5-988B-3D6921125047}" srcOrd="5" destOrd="0" presId="urn:microsoft.com/office/officeart/2009/3/layout/OpposingIdeas"/>
    <dgm:cxn modelId="{2D457A4B-CA18-4EFB-B8C4-9730C7FF9AFD}" type="presParOf" srcId="{16565419-895F-4B26-93F5-67B8E6EABE5A}" destId="{4F448A49-E3F7-40AF-861A-992F1846BD72}" srcOrd="6" destOrd="0" presId="urn:microsoft.com/office/officeart/2009/3/layout/OpposingIdeas"/>
    <dgm:cxn modelId="{BB5C85BC-C5C5-4516-B83A-9DD699453362}" type="presParOf" srcId="{16565419-895F-4B26-93F5-67B8E6EABE5A}" destId="{7E5F0C8D-8505-4F16-84B9-A3615B120C92}" srcOrd="7" destOrd="0" presId="urn:microsoft.com/office/officeart/2009/3/layout/OpposingIdea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A35AA-E247-4F4E-8738-D106074A6819}">
      <dsp:nvSpPr>
        <dsp:cNvPr id="0" name=""/>
        <dsp:cNvSpPr/>
      </dsp:nvSpPr>
      <dsp:spPr>
        <a:xfrm>
          <a:off x="0" y="331337"/>
          <a:ext cx="7553514" cy="226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138F4D5E-F7E9-4005-AC4F-2084DAB5142F}">
      <dsp:nvSpPr>
        <dsp:cNvPr id="0" name=""/>
        <dsp:cNvSpPr/>
      </dsp:nvSpPr>
      <dsp:spPr>
        <a:xfrm>
          <a:off x="361896" y="0"/>
          <a:ext cx="5296078" cy="402194"/>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Ordenar los conceptos previos al aprendizaje móvil</a:t>
          </a:r>
          <a:endParaRPr lang="es-ES" sz="1200" kern="1200" dirty="0">
            <a:solidFill>
              <a:sysClr val="windowText" lastClr="000000">
                <a:hueOff val="0"/>
                <a:satOff val="0"/>
                <a:lumOff val="0"/>
                <a:alphaOff val="0"/>
              </a:sysClr>
            </a:solidFill>
            <a:latin typeface="Arial"/>
            <a:ea typeface="+mn-ea"/>
            <a:cs typeface="+mn-cs"/>
          </a:endParaRPr>
        </a:p>
      </dsp:txBody>
      <dsp:txXfrm>
        <a:off x="381529" y="19633"/>
        <a:ext cx="5256812" cy="362928"/>
      </dsp:txXfrm>
    </dsp:sp>
    <dsp:sp modelId="{B372C16A-66CC-4334-9504-8F970BDAFB3F}">
      <dsp:nvSpPr>
        <dsp:cNvPr id="0" name=""/>
        <dsp:cNvSpPr/>
      </dsp:nvSpPr>
      <dsp:spPr>
        <a:xfrm>
          <a:off x="0" y="949377"/>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B4C95C-C4B4-40AE-857E-39502E5C3916}">
      <dsp:nvSpPr>
        <dsp:cNvPr id="0" name=""/>
        <dsp:cNvSpPr/>
      </dsp:nvSpPr>
      <dsp:spPr>
        <a:xfrm>
          <a:off x="377675" y="606737"/>
          <a:ext cx="5287459" cy="47547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Identificar qué es el aprendizaje móvil, sus características, ventajas y desventajas</a:t>
          </a:r>
          <a:endParaRPr lang="es-ES_tradnl" sz="1200" kern="1200" dirty="0"/>
        </a:p>
      </dsp:txBody>
      <dsp:txXfrm>
        <a:off x="400886" y="629948"/>
        <a:ext cx="5241037" cy="429057"/>
      </dsp:txXfrm>
    </dsp:sp>
    <dsp:sp modelId="{4961C7DD-095E-4EE7-9DC1-E844F4B588CD}">
      <dsp:nvSpPr>
        <dsp:cNvPr id="0" name=""/>
        <dsp:cNvSpPr/>
      </dsp:nvSpPr>
      <dsp:spPr>
        <a:xfrm>
          <a:off x="0" y="1357617"/>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5F7443-8805-49FB-87BE-ADEE6715DB4B}">
      <dsp:nvSpPr>
        <dsp:cNvPr id="0" name=""/>
        <dsp:cNvSpPr/>
      </dsp:nvSpPr>
      <dsp:spPr>
        <a:xfrm>
          <a:off x="377675" y="1224777"/>
          <a:ext cx="5287459" cy="2656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Definir las formas de aprendizaje para una educación móvil</a:t>
          </a:r>
          <a:endParaRPr lang="es-ES_tradnl" sz="1200" kern="1200" dirty="0"/>
        </a:p>
      </dsp:txBody>
      <dsp:txXfrm>
        <a:off x="390644" y="1237746"/>
        <a:ext cx="5261521" cy="239742"/>
      </dsp:txXfrm>
    </dsp:sp>
    <dsp:sp modelId="{1357974B-95CC-4201-85A3-7D4198661A35}">
      <dsp:nvSpPr>
        <dsp:cNvPr id="0" name=""/>
        <dsp:cNvSpPr/>
      </dsp:nvSpPr>
      <dsp:spPr>
        <a:xfrm>
          <a:off x="0" y="1840396"/>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D58DBB-283C-4495-8130-2402FA4ACEFB}">
      <dsp:nvSpPr>
        <dsp:cNvPr id="0" name=""/>
        <dsp:cNvSpPr/>
      </dsp:nvSpPr>
      <dsp:spPr>
        <a:xfrm>
          <a:off x="377675" y="1633017"/>
          <a:ext cx="5287459" cy="340219"/>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Identificar qué es el aprendizaje ubicuo sus características, ventajas y desventajas</a:t>
          </a:r>
          <a:endParaRPr lang="es-ES_tradnl" sz="1200" kern="1200" dirty="0"/>
        </a:p>
      </dsp:txBody>
      <dsp:txXfrm>
        <a:off x="394283" y="1649625"/>
        <a:ext cx="5254243" cy="307003"/>
      </dsp:txXfrm>
    </dsp:sp>
    <dsp:sp modelId="{1785ED53-6895-415D-A7F5-190AE8A855BC}">
      <dsp:nvSpPr>
        <dsp:cNvPr id="0" name=""/>
        <dsp:cNvSpPr/>
      </dsp:nvSpPr>
      <dsp:spPr>
        <a:xfrm>
          <a:off x="0" y="2248636"/>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0E6DAB-3D82-4B7D-9FC9-1C631737A102}">
      <dsp:nvSpPr>
        <dsp:cNvPr id="0" name=""/>
        <dsp:cNvSpPr/>
      </dsp:nvSpPr>
      <dsp:spPr>
        <a:xfrm>
          <a:off x="377675" y="2115796"/>
          <a:ext cx="5287459" cy="2656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Analizar cuál es la relación entre el aprendizaje móvil y ubicuo</a:t>
          </a:r>
          <a:endParaRPr lang="es-ES_tradnl" sz="1200" kern="1200" dirty="0"/>
        </a:p>
      </dsp:txBody>
      <dsp:txXfrm>
        <a:off x="390644" y="2128765"/>
        <a:ext cx="5261521" cy="239742"/>
      </dsp:txXfrm>
    </dsp:sp>
    <dsp:sp modelId="{AB0D6D84-F9FB-4DE4-9A3F-FF93FC9F2161}">
      <dsp:nvSpPr>
        <dsp:cNvPr id="0" name=""/>
        <dsp:cNvSpPr/>
      </dsp:nvSpPr>
      <dsp:spPr>
        <a:xfrm>
          <a:off x="0" y="2656876"/>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306D25-81B1-4D79-B705-1343724CEDB4}">
      <dsp:nvSpPr>
        <dsp:cNvPr id="0" name=""/>
        <dsp:cNvSpPr/>
      </dsp:nvSpPr>
      <dsp:spPr>
        <a:xfrm>
          <a:off x="377675" y="2524036"/>
          <a:ext cx="5287459" cy="26568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Conocer las teorías que fundamentan este tipo de aprendizaje </a:t>
          </a:r>
          <a:endParaRPr lang="es-ES_tradnl" sz="1200" kern="1200" dirty="0"/>
        </a:p>
      </dsp:txBody>
      <dsp:txXfrm>
        <a:off x="390644" y="2537005"/>
        <a:ext cx="5261521" cy="239742"/>
      </dsp:txXfrm>
    </dsp:sp>
    <dsp:sp modelId="{81E50FB3-89BA-4C22-99CA-1FF7A42340B9}">
      <dsp:nvSpPr>
        <dsp:cNvPr id="0" name=""/>
        <dsp:cNvSpPr/>
      </dsp:nvSpPr>
      <dsp:spPr>
        <a:xfrm>
          <a:off x="0" y="3259992"/>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255893-0E55-4BC2-8784-FB484F130DEA}">
      <dsp:nvSpPr>
        <dsp:cNvPr id="0" name=""/>
        <dsp:cNvSpPr/>
      </dsp:nvSpPr>
      <dsp:spPr>
        <a:xfrm>
          <a:off x="377675" y="2932276"/>
          <a:ext cx="5287459" cy="460556"/>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Concienciar sobre la importancia de conocer las principales teorías de aprendizaje para entender cómo llevar a la práctica el aprendizaje móvil y ubicuo</a:t>
          </a:r>
          <a:endParaRPr lang="es-ES_tradnl" sz="1200" kern="1200" dirty="0"/>
        </a:p>
      </dsp:txBody>
      <dsp:txXfrm>
        <a:off x="400157" y="2954758"/>
        <a:ext cx="5242495" cy="415592"/>
      </dsp:txXfrm>
    </dsp:sp>
    <dsp:sp modelId="{269AA15B-B469-4288-BAE4-B2DE37749D0C}">
      <dsp:nvSpPr>
        <dsp:cNvPr id="0" name=""/>
        <dsp:cNvSpPr/>
      </dsp:nvSpPr>
      <dsp:spPr>
        <a:xfrm>
          <a:off x="0" y="3779448"/>
          <a:ext cx="7553514" cy="2268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8F8CCF-7D45-4BAF-961D-18F294A08959}">
      <dsp:nvSpPr>
        <dsp:cNvPr id="0" name=""/>
        <dsp:cNvSpPr/>
      </dsp:nvSpPr>
      <dsp:spPr>
        <a:xfrm>
          <a:off x="377675" y="3535392"/>
          <a:ext cx="5287459" cy="376896"/>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853" tIns="0" rIns="199853" bIns="0" numCol="1" spcCol="1270" anchor="ctr" anchorCtr="0">
          <a:noAutofit/>
        </a:bodyPr>
        <a:lstStyle/>
        <a:p>
          <a:pPr lvl="0" algn="l" defTabSz="533400">
            <a:lnSpc>
              <a:spcPct val="90000"/>
            </a:lnSpc>
            <a:spcBef>
              <a:spcPct val="0"/>
            </a:spcBef>
            <a:spcAft>
              <a:spcPct val="35000"/>
            </a:spcAft>
          </a:pPr>
          <a:r>
            <a:rPr lang="es-ES_tradnl" sz="1200" kern="1200" dirty="0" smtClean="0"/>
            <a:t>Mostrar qué es lo que consiguen los alumnos con el aprendizaje móvil y ubicuo</a:t>
          </a:r>
          <a:endParaRPr lang="es-ES_tradnl" sz="1200" kern="1200" dirty="0"/>
        </a:p>
      </dsp:txBody>
      <dsp:txXfrm>
        <a:off x="396074" y="3553791"/>
        <a:ext cx="5250661" cy="3400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D9AF0-376D-4032-809F-F6F7577348D9}">
      <dsp:nvSpPr>
        <dsp:cNvPr id="0" name=""/>
        <dsp:cNvSpPr/>
      </dsp:nvSpPr>
      <dsp:spPr>
        <a:xfrm>
          <a:off x="2819592" y="1168566"/>
          <a:ext cx="1428247" cy="1428247"/>
        </a:xfrm>
        <a:prstGeom prst="gear9">
          <a:avLst/>
        </a:prstGeom>
        <a:solidFill>
          <a:schemeClr val="tx1">
            <a:lumMod val="95000"/>
            <a:lumOff val="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smtClean="0"/>
            <a:t>3º</a:t>
          </a:r>
          <a:endParaRPr lang="es-ES" sz="2400" kern="1200" dirty="0"/>
        </a:p>
      </dsp:txBody>
      <dsp:txXfrm>
        <a:off x="3106733" y="1503126"/>
        <a:ext cx="853965" cy="734148"/>
      </dsp:txXfrm>
    </dsp:sp>
    <dsp:sp modelId="{D4B2F931-50C2-4AED-A916-51B9A96EFCEF}">
      <dsp:nvSpPr>
        <dsp:cNvPr id="0" name=""/>
        <dsp:cNvSpPr/>
      </dsp:nvSpPr>
      <dsp:spPr>
        <a:xfrm>
          <a:off x="1787171" y="961859"/>
          <a:ext cx="1038725" cy="1038725"/>
        </a:xfrm>
        <a:prstGeom prst="gear6">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smtClean="0"/>
            <a:t>2º</a:t>
          </a:r>
          <a:endParaRPr lang="es-ES" sz="2400" kern="1200" dirty="0"/>
        </a:p>
      </dsp:txBody>
      <dsp:txXfrm>
        <a:off x="2048673" y="1224942"/>
        <a:ext cx="515721" cy="512559"/>
      </dsp:txXfrm>
    </dsp:sp>
    <dsp:sp modelId="{FD15D2CD-C7BD-4BED-BA06-0CC5BA30D29C}">
      <dsp:nvSpPr>
        <dsp:cNvPr id="0" name=""/>
        <dsp:cNvSpPr/>
      </dsp:nvSpPr>
      <dsp:spPr>
        <a:xfrm rot="21095547">
          <a:off x="2388473" y="116977"/>
          <a:ext cx="1037230" cy="1012516"/>
        </a:xfrm>
        <a:prstGeom prst="gear6">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ES" sz="2400" kern="1200" dirty="0" smtClean="0"/>
            <a:t>1º</a:t>
          </a:r>
          <a:endParaRPr lang="es-ES" sz="2400" kern="1200" dirty="0"/>
        </a:p>
      </dsp:txBody>
      <dsp:txXfrm rot="-20700000">
        <a:off x="2617434" y="337585"/>
        <a:ext cx="579308" cy="571299"/>
      </dsp:txXfrm>
    </dsp:sp>
    <dsp:sp modelId="{3B831DAF-CCAB-40D4-9651-48DCC5997CF0}">
      <dsp:nvSpPr>
        <dsp:cNvPr id="0" name=""/>
        <dsp:cNvSpPr/>
      </dsp:nvSpPr>
      <dsp:spPr>
        <a:xfrm rot="251691">
          <a:off x="2728704" y="1015736"/>
          <a:ext cx="1828157" cy="1828157"/>
        </a:xfrm>
        <a:prstGeom prst="circularArrow">
          <a:avLst>
            <a:gd name="adj1" fmla="val 4687"/>
            <a:gd name="adj2" fmla="val 299029"/>
            <a:gd name="adj3" fmla="val 2459804"/>
            <a:gd name="adj4" fmla="val 15988521"/>
            <a:gd name="adj5" fmla="val 5469"/>
          </a:avLst>
        </a:prstGeom>
        <a:solidFill>
          <a:schemeClr val="tx1">
            <a:lumMod val="95000"/>
            <a:lumOff val="5000"/>
          </a:schemeClr>
        </a:solidFill>
        <a:ln>
          <a:noFill/>
        </a:ln>
        <a:effectLst/>
      </dsp:spPr>
      <dsp:style>
        <a:lnRef idx="0">
          <a:scrgbClr r="0" g="0" b="0"/>
        </a:lnRef>
        <a:fillRef idx="1">
          <a:scrgbClr r="0" g="0" b="0"/>
        </a:fillRef>
        <a:effectRef idx="0">
          <a:scrgbClr r="0" g="0" b="0"/>
        </a:effectRef>
        <a:fontRef idx="minor">
          <a:schemeClr val="lt1"/>
        </a:fontRef>
      </dsp:style>
    </dsp:sp>
    <dsp:sp modelId="{E0941A06-D699-40C4-9D6C-BCC9609057ED}">
      <dsp:nvSpPr>
        <dsp:cNvPr id="0" name=""/>
        <dsp:cNvSpPr/>
      </dsp:nvSpPr>
      <dsp:spPr>
        <a:xfrm>
          <a:off x="1603215" y="738879"/>
          <a:ext cx="1328270" cy="1328270"/>
        </a:xfrm>
        <a:prstGeom prst="leftCircularArrow">
          <a:avLst>
            <a:gd name="adj1" fmla="val 6452"/>
            <a:gd name="adj2" fmla="val 429999"/>
            <a:gd name="adj3" fmla="val 10489124"/>
            <a:gd name="adj4" fmla="val 14837806"/>
            <a:gd name="adj5" fmla="val 7527"/>
          </a:avLst>
        </a:prstGeom>
        <a:solidFill>
          <a:schemeClr val="bg1">
            <a:lumMod val="65000"/>
          </a:schemeClr>
        </a:solidFill>
        <a:ln>
          <a:noFill/>
        </a:ln>
        <a:effectLst/>
      </dsp:spPr>
      <dsp:style>
        <a:lnRef idx="0">
          <a:scrgbClr r="0" g="0" b="0"/>
        </a:lnRef>
        <a:fillRef idx="1">
          <a:scrgbClr r="0" g="0" b="0"/>
        </a:fillRef>
        <a:effectRef idx="0">
          <a:scrgbClr r="0" g="0" b="0"/>
        </a:effectRef>
        <a:fontRef idx="minor">
          <a:schemeClr val="lt1"/>
        </a:fontRef>
      </dsp:style>
    </dsp:sp>
    <dsp:sp modelId="{C647F929-7571-4649-8AD6-13FA52449454}">
      <dsp:nvSpPr>
        <dsp:cNvPr id="0" name=""/>
        <dsp:cNvSpPr/>
      </dsp:nvSpPr>
      <dsp:spPr>
        <a:xfrm rot="395547">
          <a:off x="2190707" y="-76238"/>
          <a:ext cx="1432142" cy="1432142"/>
        </a:xfrm>
        <a:prstGeom prst="circularArrow">
          <a:avLst>
            <a:gd name="adj1" fmla="val 5984"/>
            <a:gd name="adj2" fmla="val 394124"/>
            <a:gd name="adj3" fmla="val 13313824"/>
            <a:gd name="adj4" fmla="val 10508221"/>
            <a:gd name="adj5" fmla="val 6981"/>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C91C2-B5AC-4A47-A003-C8A120A1C1FA}">
      <dsp:nvSpPr>
        <dsp:cNvPr id="0" name=""/>
        <dsp:cNvSpPr/>
      </dsp:nvSpPr>
      <dsp:spPr>
        <a:xfrm>
          <a:off x="1488058" y="-150144"/>
          <a:ext cx="4561736" cy="3938779"/>
        </a:xfrm>
        <a:prstGeom prst="circularArrow">
          <a:avLst>
            <a:gd name="adj1" fmla="val 5544"/>
            <a:gd name="adj2" fmla="val 330680"/>
            <a:gd name="adj3" fmla="val 13931976"/>
            <a:gd name="adj4" fmla="val 17291707"/>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C4FF32-449E-43B3-A5E8-438CF81F6D91}">
      <dsp:nvSpPr>
        <dsp:cNvPr id="0" name=""/>
        <dsp:cNvSpPr/>
      </dsp:nvSpPr>
      <dsp:spPr>
        <a:xfrm>
          <a:off x="2770847" y="746"/>
          <a:ext cx="1718788" cy="614353"/>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Participación del profesorado como orientador/miembro</a:t>
          </a:r>
          <a:endParaRPr lang="es-ES_tradnl" sz="1200" kern="1200" dirty="0"/>
        </a:p>
      </dsp:txBody>
      <dsp:txXfrm>
        <a:off x="2800837" y="30736"/>
        <a:ext cx="1658808" cy="554373"/>
      </dsp:txXfrm>
    </dsp:sp>
    <dsp:sp modelId="{4DB4714F-3335-40E1-9040-3CFAF859135D}">
      <dsp:nvSpPr>
        <dsp:cNvPr id="0" name=""/>
        <dsp:cNvSpPr/>
      </dsp:nvSpPr>
      <dsp:spPr>
        <a:xfrm>
          <a:off x="5472609" y="720074"/>
          <a:ext cx="1721049" cy="614353"/>
        </a:xfrm>
        <a:prstGeom prst="roundRect">
          <a:avLst/>
        </a:prstGeom>
        <a:solidFill>
          <a:schemeClr val="accent1">
            <a:shade val="80000"/>
            <a:hueOff val="101879"/>
            <a:satOff val="-9169"/>
            <a:lumOff val="61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Compromiso con otros miembros del grupo</a:t>
          </a:r>
          <a:endParaRPr lang="es-ES_tradnl" sz="1200" kern="1200" dirty="0"/>
        </a:p>
      </dsp:txBody>
      <dsp:txXfrm>
        <a:off x="5502599" y="750064"/>
        <a:ext cx="1661069" cy="554373"/>
      </dsp:txXfrm>
    </dsp:sp>
    <dsp:sp modelId="{305A2679-62F3-44E7-A39E-08FC8AFDC51E}">
      <dsp:nvSpPr>
        <dsp:cNvPr id="0" name=""/>
        <dsp:cNvSpPr/>
      </dsp:nvSpPr>
      <dsp:spPr>
        <a:xfrm>
          <a:off x="5624350" y="1944218"/>
          <a:ext cx="1648457" cy="614353"/>
        </a:xfrm>
        <a:prstGeom prst="roundRect">
          <a:avLst/>
        </a:prstGeom>
        <a:solidFill>
          <a:schemeClr val="accent1">
            <a:shade val="80000"/>
            <a:hueOff val="203759"/>
            <a:satOff val="-18338"/>
            <a:lumOff val="122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Desarrollo del espíritu crítico y empático</a:t>
          </a:r>
          <a:endParaRPr lang="es-ES_tradnl" sz="1200" kern="1200" dirty="0"/>
        </a:p>
      </dsp:txBody>
      <dsp:txXfrm>
        <a:off x="5654340" y="1974208"/>
        <a:ext cx="1588477" cy="554373"/>
      </dsp:txXfrm>
    </dsp:sp>
    <dsp:sp modelId="{83A281F5-6BDB-4C2D-A310-706B650877EC}">
      <dsp:nvSpPr>
        <dsp:cNvPr id="0" name=""/>
        <dsp:cNvSpPr/>
      </dsp:nvSpPr>
      <dsp:spPr>
        <a:xfrm>
          <a:off x="3952168" y="3194445"/>
          <a:ext cx="1802672" cy="614353"/>
        </a:xfrm>
        <a:prstGeom prst="roundRect">
          <a:avLst/>
        </a:prstGeom>
        <a:solidFill>
          <a:schemeClr val="accent1">
            <a:shade val="80000"/>
            <a:hueOff val="305638"/>
            <a:satOff val="-27507"/>
            <a:lumOff val="184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Cooperación en planteamientos y resolución de proyectos</a:t>
          </a:r>
          <a:endParaRPr lang="es-ES_tradnl" sz="1200" kern="1200" dirty="0"/>
        </a:p>
      </dsp:txBody>
      <dsp:txXfrm>
        <a:off x="3982158" y="3224435"/>
        <a:ext cx="1742692" cy="554373"/>
      </dsp:txXfrm>
    </dsp:sp>
    <dsp:sp modelId="{01F97B76-09DB-43A1-8D1A-2EFDFC1869F0}">
      <dsp:nvSpPr>
        <dsp:cNvPr id="0" name=""/>
        <dsp:cNvSpPr/>
      </dsp:nvSpPr>
      <dsp:spPr>
        <a:xfrm>
          <a:off x="2287115" y="3193709"/>
          <a:ext cx="1228706" cy="614353"/>
        </a:xfrm>
        <a:prstGeom prst="roundRect">
          <a:avLst/>
        </a:prstGeom>
        <a:solidFill>
          <a:schemeClr val="accent1">
            <a:shade val="80000"/>
            <a:hueOff val="407517"/>
            <a:satOff val="-36676"/>
            <a:lumOff val="245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Alta motivación</a:t>
          </a:r>
          <a:endParaRPr lang="es-ES_tradnl" sz="1200" kern="1200" dirty="0"/>
        </a:p>
      </dsp:txBody>
      <dsp:txXfrm>
        <a:off x="2317105" y="3223699"/>
        <a:ext cx="1168726" cy="554373"/>
      </dsp:txXfrm>
    </dsp:sp>
    <dsp:sp modelId="{3505AD01-0E59-42E6-8E22-E5CB2EBE86B7}">
      <dsp:nvSpPr>
        <dsp:cNvPr id="0" name=""/>
        <dsp:cNvSpPr/>
      </dsp:nvSpPr>
      <dsp:spPr>
        <a:xfrm>
          <a:off x="216024" y="1944224"/>
          <a:ext cx="1623809" cy="614353"/>
        </a:xfrm>
        <a:prstGeom prst="roundRect">
          <a:avLst/>
        </a:prstGeom>
        <a:solidFill>
          <a:schemeClr val="accent1">
            <a:shade val="80000"/>
            <a:hueOff val="509396"/>
            <a:satOff val="-45845"/>
            <a:lumOff val="307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Alta retroalimentación personal y grupal</a:t>
          </a:r>
          <a:endParaRPr lang="es-ES_tradnl" sz="1200" kern="1200" dirty="0"/>
        </a:p>
      </dsp:txBody>
      <dsp:txXfrm>
        <a:off x="246014" y="1974214"/>
        <a:ext cx="1563829" cy="554373"/>
      </dsp:txXfrm>
    </dsp:sp>
    <dsp:sp modelId="{7F205AC7-48E7-44FE-875D-F122D0A345F6}">
      <dsp:nvSpPr>
        <dsp:cNvPr id="0" name=""/>
        <dsp:cNvSpPr/>
      </dsp:nvSpPr>
      <dsp:spPr>
        <a:xfrm>
          <a:off x="216018" y="720083"/>
          <a:ext cx="1971066" cy="614353"/>
        </a:xfrm>
        <a:prstGeom prst="roundRect">
          <a:avLst/>
        </a:prstGeom>
        <a:solidFill>
          <a:schemeClr val="accent1">
            <a:shade val="80000"/>
            <a:hueOff val="611276"/>
            <a:satOff val="-55014"/>
            <a:lumOff val="368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_tradnl" sz="1200" kern="1200" dirty="0" smtClean="0"/>
            <a:t>Permite el trabajo no presencial y distribuido</a:t>
          </a:r>
          <a:endParaRPr lang="es-ES_tradnl" sz="1200" kern="1200" dirty="0"/>
        </a:p>
      </dsp:txBody>
      <dsp:txXfrm>
        <a:off x="246008" y="750073"/>
        <a:ext cx="1911086" cy="5543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C6AEC-91A6-4A81-BADB-46CBDD4D837B}">
      <dsp:nvSpPr>
        <dsp:cNvPr id="0" name=""/>
        <dsp:cNvSpPr/>
      </dsp:nvSpPr>
      <dsp:spPr>
        <a:xfrm>
          <a:off x="0" y="0"/>
          <a:ext cx="7368480" cy="0"/>
        </a:xfrm>
        <a:prstGeom prst="line">
          <a:avLst/>
        </a:prstGeom>
        <a:solidFill>
          <a:schemeClr val="accent5">
            <a:alpha val="90000"/>
            <a:hueOff val="0"/>
            <a:satOff val="0"/>
            <a:lumOff val="0"/>
            <a:alphaOff val="0"/>
          </a:schemeClr>
        </a:solidFill>
        <a:ln w="254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4F039-6340-4BD7-B020-B5DD1AE978E0}">
      <dsp:nvSpPr>
        <dsp:cNvPr id="0" name=""/>
        <dsp:cNvSpPr/>
      </dsp:nvSpPr>
      <dsp:spPr>
        <a:xfrm>
          <a:off x="0" y="0"/>
          <a:ext cx="1473696" cy="3776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150000"/>
            </a:lnSpc>
            <a:spcBef>
              <a:spcPct val="0"/>
            </a:spcBef>
            <a:spcAft>
              <a:spcPct val="35000"/>
            </a:spcAft>
          </a:pPr>
          <a:r>
            <a:rPr lang="es-ES" sz="1600" b="1" i="0" kern="1200" dirty="0" smtClean="0">
              <a:latin typeface="+mn-lt"/>
            </a:rPr>
            <a:t>Claves </a:t>
          </a:r>
          <a:r>
            <a:rPr lang="es-ES_tradnl" sz="1600" b="1" i="0" kern="1200" dirty="0" err="1" smtClean="0">
              <a:latin typeface="+mn-lt"/>
              <a:ea typeface="MS PMincho"/>
              <a:cs typeface="Times New Roman" panose="02020603050405020304" pitchFamily="18" charset="0"/>
            </a:rPr>
            <a:t>Lifelong</a:t>
          </a:r>
          <a:r>
            <a:rPr lang="es-ES_tradnl" sz="1600" b="1" i="0" kern="1200" dirty="0" smtClean="0">
              <a:latin typeface="+mn-lt"/>
              <a:ea typeface="MS PMincho"/>
              <a:cs typeface="Times New Roman" panose="02020603050405020304" pitchFamily="18" charset="0"/>
            </a:rPr>
            <a:t> </a:t>
          </a:r>
          <a:r>
            <a:rPr lang="es-ES_tradnl" sz="1600" b="1" i="0" kern="1200" dirty="0" err="1" smtClean="0">
              <a:latin typeface="+mn-lt"/>
              <a:ea typeface="MS PMincho"/>
              <a:cs typeface="Times New Roman" panose="02020603050405020304" pitchFamily="18" charset="0"/>
            </a:rPr>
            <a:t>Learning</a:t>
          </a:r>
          <a:r>
            <a:rPr lang="es-ES_tradnl" sz="1600" b="1" i="0" kern="1200" dirty="0" smtClean="0">
              <a:latin typeface="+mn-lt"/>
              <a:ea typeface="MS PMincho"/>
              <a:cs typeface="Times New Roman" panose="02020603050405020304" pitchFamily="18" charset="0"/>
            </a:rPr>
            <a:t> </a:t>
          </a:r>
          <a:endParaRPr lang="es-ES" sz="1600" b="1" i="0" kern="1200" dirty="0">
            <a:latin typeface="+mn-lt"/>
          </a:endParaRPr>
        </a:p>
      </dsp:txBody>
      <dsp:txXfrm>
        <a:off x="0" y="0"/>
        <a:ext cx="1473696" cy="3776754"/>
      </dsp:txXfrm>
    </dsp:sp>
    <dsp:sp modelId="{21530020-37FB-4041-B2C2-0F74BE1BE3C9}">
      <dsp:nvSpPr>
        <dsp:cNvPr id="0" name=""/>
        <dsp:cNvSpPr/>
      </dsp:nvSpPr>
      <dsp:spPr>
        <a:xfrm>
          <a:off x="1584223" y="19870"/>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Motivación intrínseca</a:t>
          </a:r>
          <a:endParaRPr lang="es-ES" sz="1200" kern="1200" dirty="0"/>
        </a:p>
      </dsp:txBody>
      <dsp:txXfrm>
        <a:off x="1584223" y="19870"/>
        <a:ext cx="5784256" cy="397407"/>
      </dsp:txXfrm>
    </dsp:sp>
    <dsp:sp modelId="{D0F50FF3-40A0-46FD-AE32-60BD5F54D975}">
      <dsp:nvSpPr>
        <dsp:cNvPr id="0" name=""/>
        <dsp:cNvSpPr/>
      </dsp:nvSpPr>
      <dsp:spPr>
        <a:xfrm>
          <a:off x="1473696" y="417277"/>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944283-DEC1-40E3-9F84-9BCD67201342}">
      <dsp:nvSpPr>
        <dsp:cNvPr id="0" name=""/>
        <dsp:cNvSpPr/>
      </dsp:nvSpPr>
      <dsp:spPr>
        <a:xfrm>
          <a:off x="1584223" y="437148"/>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Aprendizaje intencional y progresivo</a:t>
          </a:r>
          <a:endParaRPr lang="es-ES_tradnl" sz="1200" kern="1200" dirty="0"/>
        </a:p>
      </dsp:txBody>
      <dsp:txXfrm>
        <a:off x="1584223" y="437148"/>
        <a:ext cx="5784256" cy="397407"/>
      </dsp:txXfrm>
    </dsp:sp>
    <dsp:sp modelId="{7A115221-F301-4CFA-90B9-8318B163F8DD}">
      <dsp:nvSpPr>
        <dsp:cNvPr id="0" name=""/>
        <dsp:cNvSpPr/>
      </dsp:nvSpPr>
      <dsp:spPr>
        <a:xfrm>
          <a:off x="1473696" y="834555"/>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FEAB5F-DD18-4FBA-99E8-0F705D6224CE}">
      <dsp:nvSpPr>
        <dsp:cNvPr id="0" name=""/>
        <dsp:cNvSpPr/>
      </dsp:nvSpPr>
      <dsp:spPr>
        <a:xfrm>
          <a:off x="1584223" y="854426"/>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Contenidos bajo demanda contextualizados</a:t>
          </a:r>
          <a:endParaRPr lang="es-ES_tradnl" sz="1200" kern="1200" dirty="0"/>
        </a:p>
      </dsp:txBody>
      <dsp:txXfrm>
        <a:off x="1584223" y="854426"/>
        <a:ext cx="5784256" cy="397407"/>
      </dsp:txXfrm>
    </dsp:sp>
    <dsp:sp modelId="{05007052-0C3D-4941-AB03-1371FA64284E}">
      <dsp:nvSpPr>
        <dsp:cNvPr id="0" name=""/>
        <dsp:cNvSpPr/>
      </dsp:nvSpPr>
      <dsp:spPr>
        <a:xfrm>
          <a:off x="1473696" y="1251833"/>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345D62-A82F-4431-93A4-5B3DA1030275}">
      <dsp:nvSpPr>
        <dsp:cNvPr id="0" name=""/>
        <dsp:cNvSpPr/>
      </dsp:nvSpPr>
      <dsp:spPr>
        <a:xfrm>
          <a:off x="1584223" y="1271703"/>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Enriquecimiento personal al margen de los parámetros formales</a:t>
          </a:r>
          <a:endParaRPr lang="es-ES_tradnl" sz="1200" kern="1200" dirty="0"/>
        </a:p>
      </dsp:txBody>
      <dsp:txXfrm>
        <a:off x="1584223" y="1271703"/>
        <a:ext cx="5784256" cy="397407"/>
      </dsp:txXfrm>
    </dsp:sp>
    <dsp:sp modelId="{3A792014-9E20-481E-9E9E-B81256377B38}">
      <dsp:nvSpPr>
        <dsp:cNvPr id="0" name=""/>
        <dsp:cNvSpPr/>
      </dsp:nvSpPr>
      <dsp:spPr>
        <a:xfrm>
          <a:off x="1473696" y="1669111"/>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3EF35F-DD7D-4241-953C-AC3EB017E0EC}">
      <dsp:nvSpPr>
        <dsp:cNvPr id="0" name=""/>
        <dsp:cNvSpPr/>
      </dsp:nvSpPr>
      <dsp:spPr>
        <a:xfrm>
          <a:off x="1584223" y="1688981"/>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Alejamiento de contextos reglados</a:t>
          </a:r>
          <a:endParaRPr lang="es-ES_tradnl" sz="1200" kern="1200" dirty="0"/>
        </a:p>
      </dsp:txBody>
      <dsp:txXfrm>
        <a:off x="1584223" y="1688981"/>
        <a:ext cx="5784256" cy="397407"/>
      </dsp:txXfrm>
    </dsp:sp>
    <dsp:sp modelId="{79822734-0EA9-4A95-82A1-DB1D814DC0F0}">
      <dsp:nvSpPr>
        <dsp:cNvPr id="0" name=""/>
        <dsp:cNvSpPr/>
      </dsp:nvSpPr>
      <dsp:spPr>
        <a:xfrm>
          <a:off x="1473696" y="2086389"/>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BCDE7-0E46-470A-8B08-C1DA6CD974BB}">
      <dsp:nvSpPr>
        <dsp:cNvPr id="0" name=""/>
        <dsp:cNvSpPr/>
      </dsp:nvSpPr>
      <dsp:spPr>
        <a:xfrm>
          <a:off x="1584223" y="2106259"/>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Formación continua a lo largo de toda la vida</a:t>
          </a:r>
          <a:endParaRPr lang="es-ES_tradnl" sz="1200" kern="1200" dirty="0"/>
        </a:p>
      </dsp:txBody>
      <dsp:txXfrm>
        <a:off x="1584223" y="2106259"/>
        <a:ext cx="5784256" cy="397407"/>
      </dsp:txXfrm>
    </dsp:sp>
    <dsp:sp modelId="{0FBE185D-C593-4C61-9405-8BE32A257CE9}">
      <dsp:nvSpPr>
        <dsp:cNvPr id="0" name=""/>
        <dsp:cNvSpPr/>
      </dsp:nvSpPr>
      <dsp:spPr>
        <a:xfrm>
          <a:off x="1473696" y="2503667"/>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040CF9-5759-4819-A3E0-71E1D625164D}">
      <dsp:nvSpPr>
        <dsp:cNvPr id="0" name=""/>
        <dsp:cNvSpPr/>
      </dsp:nvSpPr>
      <dsp:spPr>
        <a:xfrm>
          <a:off x="1584223" y="2523537"/>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Configuración de dispositivos como una extensión personal</a:t>
          </a:r>
          <a:endParaRPr lang="es-ES_tradnl" sz="1200" kern="1200" dirty="0"/>
        </a:p>
      </dsp:txBody>
      <dsp:txXfrm>
        <a:off x="1584223" y="2523537"/>
        <a:ext cx="5784256" cy="397407"/>
      </dsp:txXfrm>
    </dsp:sp>
    <dsp:sp modelId="{F6598030-434A-422F-95D3-CB0130A9C773}">
      <dsp:nvSpPr>
        <dsp:cNvPr id="0" name=""/>
        <dsp:cNvSpPr/>
      </dsp:nvSpPr>
      <dsp:spPr>
        <a:xfrm>
          <a:off x="1473696" y="2920944"/>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CA0A0D-D21B-49D3-B2C1-A2DA0D22C56E}">
      <dsp:nvSpPr>
        <dsp:cNvPr id="0" name=""/>
        <dsp:cNvSpPr/>
      </dsp:nvSpPr>
      <dsp:spPr>
        <a:xfrm>
          <a:off x="1584223" y="2940815"/>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No existen plazos. El factor tiempo es determinado por la persona</a:t>
          </a:r>
          <a:endParaRPr lang="es-ES_tradnl" sz="1200" kern="1200" dirty="0"/>
        </a:p>
      </dsp:txBody>
      <dsp:txXfrm>
        <a:off x="1584223" y="2940815"/>
        <a:ext cx="5784256" cy="397407"/>
      </dsp:txXfrm>
    </dsp:sp>
    <dsp:sp modelId="{0E577788-F287-4E74-A436-64A2CE34A7C0}">
      <dsp:nvSpPr>
        <dsp:cNvPr id="0" name=""/>
        <dsp:cNvSpPr/>
      </dsp:nvSpPr>
      <dsp:spPr>
        <a:xfrm>
          <a:off x="1473696" y="3338222"/>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32CA4E-9609-4143-8670-CB38508358EE}">
      <dsp:nvSpPr>
        <dsp:cNvPr id="0" name=""/>
        <dsp:cNvSpPr/>
      </dsp:nvSpPr>
      <dsp:spPr>
        <a:xfrm>
          <a:off x="1584223" y="3358093"/>
          <a:ext cx="5784256" cy="397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s-ES_tradnl" sz="1200" kern="1200" dirty="0" smtClean="0"/>
            <a:t>Aprendizaje accidental y situado</a:t>
          </a:r>
          <a:endParaRPr lang="es-ES" sz="1200" kern="1200" dirty="0"/>
        </a:p>
      </dsp:txBody>
      <dsp:txXfrm>
        <a:off x="1584223" y="3358093"/>
        <a:ext cx="5784256" cy="397407"/>
      </dsp:txXfrm>
    </dsp:sp>
    <dsp:sp modelId="{F620DC6B-0835-48C1-95ED-B4333196B762}">
      <dsp:nvSpPr>
        <dsp:cNvPr id="0" name=""/>
        <dsp:cNvSpPr/>
      </dsp:nvSpPr>
      <dsp:spPr>
        <a:xfrm>
          <a:off x="1473696" y="3755500"/>
          <a:ext cx="5894784"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D7CAB-BB74-5949-9AA6-BFB69DD13BF0}">
      <dsp:nvSpPr>
        <dsp:cNvPr id="0" name=""/>
        <dsp:cNvSpPr/>
      </dsp:nvSpPr>
      <dsp:spPr>
        <a:xfrm>
          <a:off x="0" y="2815"/>
          <a:ext cx="7255718" cy="0"/>
        </a:xfrm>
        <a:prstGeom prst="line">
          <a:avLst/>
        </a:prstGeom>
        <a:solidFill>
          <a:schemeClr val="accent1">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sp>
    <dsp:sp modelId="{5C7C52B1-2EE0-4346-960A-ED170F5B6C85}">
      <dsp:nvSpPr>
        <dsp:cNvPr id="0" name=""/>
        <dsp:cNvSpPr/>
      </dsp:nvSpPr>
      <dsp:spPr>
        <a:xfrm>
          <a:off x="0" y="2815"/>
          <a:ext cx="7255718" cy="11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_tradnl" sz="1600" u="sng" kern="1200" baseline="0" dirty="0">
              <a:solidFill>
                <a:srgbClr val="C00000"/>
              </a:solidFill>
              <a:latin typeface="+mj-lt"/>
              <a:ea typeface="Roboto" charset="0"/>
              <a:cs typeface="Roboto" charset="0"/>
            </a:rPr>
            <a:t>Reducción de costes</a:t>
          </a:r>
          <a:r>
            <a:rPr lang="es-ES_tradnl" sz="1600" kern="1200" baseline="0" dirty="0">
              <a:latin typeface="+mj-lt"/>
              <a:ea typeface="Roboto" charset="0"/>
              <a:cs typeface="Roboto" charset="0"/>
            </a:rPr>
            <a:t>: permite reducir y hasta eliminar gastos de traslado, alojamiento, material didáctico, etc.</a:t>
          </a:r>
          <a:endParaRPr lang="en-US" sz="1600" kern="1200" dirty="0">
            <a:latin typeface="+mj-lt"/>
            <a:ea typeface="Roboto" charset="0"/>
            <a:cs typeface="Roboto" charset="0"/>
          </a:endParaRPr>
        </a:p>
      </dsp:txBody>
      <dsp:txXfrm>
        <a:off x="0" y="2815"/>
        <a:ext cx="7255718" cy="1124351"/>
      </dsp:txXfrm>
    </dsp:sp>
    <dsp:sp modelId="{0DAA4F4A-083B-834D-82D1-E4B3032B731D}">
      <dsp:nvSpPr>
        <dsp:cNvPr id="0" name=""/>
        <dsp:cNvSpPr/>
      </dsp:nvSpPr>
      <dsp:spPr>
        <a:xfrm>
          <a:off x="0" y="648070"/>
          <a:ext cx="7255718" cy="0"/>
        </a:xfrm>
        <a:prstGeom prst="line">
          <a:avLst/>
        </a:prstGeom>
        <a:solidFill>
          <a:schemeClr val="accent1">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sp>
    <dsp:sp modelId="{DC82F86F-BFFF-5547-98D5-5CF6A1270728}">
      <dsp:nvSpPr>
        <dsp:cNvPr id="0" name=""/>
        <dsp:cNvSpPr/>
      </dsp:nvSpPr>
      <dsp:spPr>
        <a:xfrm>
          <a:off x="0" y="648069"/>
          <a:ext cx="7255718" cy="869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_tradnl" sz="1600" u="sng" kern="1200" baseline="0" dirty="0">
              <a:solidFill>
                <a:srgbClr val="C00000"/>
              </a:solidFill>
              <a:latin typeface="+mj-lt"/>
              <a:ea typeface="Roboto" charset="0"/>
              <a:cs typeface="Roboto" charset="0"/>
            </a:rPr>
            <a:t>Rapidez</a:t>
          </a:r>
          <a:r>
            <a:rPr lang="es-ES_tradnl" sz="1600" kern="1200" baseline="0" dirty="0">
              <a:solidFill>
                <a:srgbClr val="C00000"/>
              </a:solidFill>
              <a:latin typeface="+mj-lt"/>
              <a:ea typeface="Roboto" charset="0"/>
              <a:cs typeface="Roboto" charset="0"/>
            </a:rPr>
            <a:t>: </a:t>
          </a:r>
          <a:r>
            <a:rPr lang="es-ES_tradnl" sz="1600" kern="1200" baseline="0" dirty="0">
              <a:solidFill>
                <a:schemeClr val="tx1"/>
              </a:solidFill>
              <a:latin typeface="+mj-lt"/>
              <a:ea typeface="Roboto" charset="0"/>
              <a:cs typeface="Roboto" charset="0"/>
            </a:rPr>
            <a:t>Las comunicaciones son mucho más veloces a través de internet (Whatsapp, email…)</a:t>
          </a:r>
          <a:endParaRPr lang="en-US" sz="1600" kern="1200" dirty="0">
            <a:solidFill>
              <a:schemeClr val="tx1"/>
            </a:solidFill>
            <a:latin typeface="+mj-lt"/>
            <a:ea typeface="Roboto" charset="0"/>
            <a:cs typeface="Roboto" charset="0"/>
          </a:endParaRPr>
        </a:p>
      </dsp:txBody>
      <dsp:txXfrm>
        <a:off x="0" y="648069"/>
        <a:ext cx="7255718" cy="869787"/>
      </dsp:txXfrm>
    </dsp:sp>
    <dsp:sp modelId="{E4EB4EF1-0E58-4B4D-BB8B-0571C5A9AAF3}">
      <dsp:nvSpPr>
        <dsp:cNvPr id="0" name=""/>
        <dsp:cNvSpPr/>
      </dsp:nvSpPr>
      <dsp:spPr>
        <a:xfrm>
          <a:off x="0" y="1368148"/>
          <a:ext cx="7255718" cy="0"/>
        </a:xfrm>
        <a:prstGeom prst="line">
          <a:avLst/>
        </a:prstGeom>
        <a:solidFill>
          <a:schemeClr val="accent1">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sp>
    <dsp:sp modelId="{44C1AB61-7DF4-6749-B6AE-BB0DA5854E28}">
      <dsp:nvSpPr>
        <dsp:cNvPr id="0" name=""/>
        <dsp:cNvSpPr/>
      </dsp:nvSpPr>
      <dsp:spPr>
        <a:xfrm>
          <a:off x="0" y="1440163"/>
          <a:ext cx="7255718" cy="11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_tradnl" sz="1600" u="sng" kern="1200" baseline="0" dirty="0">
              <a:solidFill>
                <a:srgbClr val="C00000"/>
              </a:solidFill>
              <a:latin typeface="+mj-lt"/>
              <a:ea typeface="Roboto" charset="0"/>
              <a:cs typeface="Roboto" charset="0"/>
            </a:rPr>
            <a:t>Acceso </a:t>
          </a:r>
          <a:r>
            <a:rPr lang="es-ES_tradnl" sz="1600" u="sng" kern="1200" baseline="0" dirty="0" err="1">
              <a:solidFill>
                <a:srgbClr val="C00000"/>
              </a:solidFill>
              <a:latin typeface="+mj-lt"/>
              <a:ea typeface="Roboto" charset="0"/>
              <a:cs typeface="Roboto" charset="0"/>
            </a:rPr>
            <a:t>just</a:t>
          </a:r>
          <a:r>
            <a:rPr lang="es-ES_tradnl" sz="1600" u="sng" kern="1200" baseline="0" dirty="0">
              <a:solidFill>
                <a:srgbClr val="C00000"/>
              </a:solidFill>
              <a:latin typeface="+mj-lt"/>
              <a:ea typeface="Roboto" charset="0"/>
              <a:cs typeface="Roboto" charset="0"/>
            </a:rPr>
            <a:t>-in-time</a:t>
          </a:r>
          <a:r>
            <a:rPr lang="es-ES_tradnl" sz="1600" kern="1200" baseline="0" dirty="0">
              <a:solidFill>
                <a:srgbClr val="C00000"/>
              </a:solidFill>
              <a:latin typeface="+mj-lt"/>
              <a:ea typeface="Roboto" charset="0"/>
              <a:cs typeface="Roboto" charset="0"/>
            </a:rPr>
            <a:t>: </a:t>
          </a:r>
          <a:r>
            <a:rPr lang="es-ES_tradnl" sz="1600" kern="1200" baseline="0" dirty="0">
              <a:solidFill>
                <a:schemeClr val="tx1"/>
              </a:solidFill>
              <a:latin typeface="+mj-lt"/>
              <a:ea typeface="Roboto" charset="0"/>
              <a:cs typeface="Roboto" charset="0"/>
            </a:rPr>
            <a:t>los usuarios pueden acceder al contenido desde cualquier conexión a Internet, en cualquier momento y desde cualquier lugar. Si hay una actividad sincrónica (actividad que requiere que alumno y profesor estén conectados al mismo tiempo, como una tutoría) puede realizarla esté donde esté, no necesita ir a un sitio con un ordenador fijo</a:t>
          </a:r>
          <a:r>
            <a:rPr lang="es-ES_tradnl" sz="1600" kern="1200" baseline="0" dirty="0" smtClean="0">
              <a:solidFill>
                <a:schemeClr val="tx1"/>
              </a:solidFill>
              <a:latin typeface="+mj-lt"/>
              <a:ea typeface="Roboto" charset="0"/>
              <a:cs typeface="Roboto" charset="0"/>
            </a:rPr>
            <a:t>.</a:t>
          </a:r>
        </a:p>
        <a:p>
          <a:pPr lvl="0" algn="l" defTabSz="711200">
            <a:lnSpc>
              <a:spcPct val="90000"/>
            </a:lnSpc>
            <a:spcBef>
              <a:spcPct val="0"/>
            </a:spcBef>
            <a:spcAft>
              <a:spcPct val="35000"/>
            </a:spcAft>
          </a:pPr>
          <a:endParaRPr lang="es-ES_tradnl" sz="1600" kern="1200" baseline="0" dirty="0" smtClean="0">
            <a:latin typeface="+mj-lt"/>
            <a:ea typeface="Roboto" charset="0"/>
            <a:cs typeface="Roboto" charset="0"/>
          </a:endParaRPr>
        </a:p>
        <a:p>
          <a:pPr lvl="0" algn="l" defTabSz="711200">
            <a:lnSpc>
              <a:spcPct val="90000"/>
            </a:lnSpc>
            <a:spcBef>
              <a:spcPct val="0"/>
            </a:spcBef>
            <a:spcAft>
              <a:spcPct val="35000"/>
            </a:spcAft>
          </a:pPr>
          <a:endParaRPr lang="en-US" sz="1600" kern="1200" dirty="0">
            <a:latin typeface="+mj-lt"/>
            <a:ea typeface="Roboto" charset="0"/>
            <a:cs typeface="Roboto" charset="0"/>
          </a:endParaRPr>
        </a:p>
      </dsp:txBody>
      <dsp:txXfrm>
        <a:off x="0" y="1440163"/>
        <a:ext cx="7255718" cy="1124351"/>
      </dsp:txXfrm>
    </dsp:sp>
    <dsp:sp modelId="{F37E2788-7F77-6C45-8825-C4A25988C95E}">
      <dsp:nvSpPr>
        <dsp:cNvPr id="0" name=""/>
        <dsp:cNvSpPr/>
      </dsp:nvSpPr>
      <dsp:spPr>
        <a:xfrm>
          <a:off x="0" y="2664301"/>
          <a:ext cx="7255718" cy="0"/>
        </a:xfrm>
        <a:prstGeom prst="line">
          <a:avLst/>
        </a:prstGeom>
        <a:solidFill>
          <a:schemeClr val="accent1">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sp>
    <dsp:sp modelId="{4ED102C8-C85A-A241-9140-083BA98C2697}">
      <dsp:nvSpPr>
        <dsp:cNvPr id="0" name=""/>
        <dsp:cNvSpPr/>
      </dsp:nvSpPr>
      <dsp:spPr>
        <a:xfrm>
          <a:off x="0" y="2664301"/>
          <a:ext cx="7255718" cy="1124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_tradnl" sz="1600" u="sng" kern="1200" baseline="0" dirty="0">
              <a:solidFill>
                <a:srgbClr val="C00000"/>
              </a:solidFill>
              <a:latin typeface="+mj-lt"/>
              <a:ea typeface="Roboto" charset="0"/>
              <a:cs typeface="Roboto" charset="0"/>
            </a:rPr>
            <a:t>Flexibilidad</a:t>
          </a:r>
          <a:r>
            <a:rPr lang="es-ES_tradnl" sz="1600" kern="1200" baseline="0" dirty="0">
              <a:solidFill>
                <a:srgbClr val="C00000"/>
              </a:solidFill>
              <a:latin typeface="+mj-lt"/>
              <a:ea typeface="Roboto" charset="0"/>
              <a:cs typeface="Roboto" charset="0"/>
            </a:rPr>
            <a:t>: </a:t>
          </a:r>
          <a:r>
            <a:rPr lang="es-ES_tradnl" sz="1600" kern="1200" baseline="0" dirty="0">
              <a:solidFill>
                <a:schemeClr val="tx1"/>
              </a:solidFill>
              <a:latin typeface="+mj-lt"/>
              <a:ea typeface="Roboto" charset="0"/>
              <a:cs typeface="Roboto" charset="0"/>
            </a:rPr>
            <a:t>no se requiere que los alumnos y profesores coincidan en tiempo y espacio, cada alumno puede conectarse a Internet cuando quiera.</a:t>
          </a:r>
          <a:endParaRPr lang="en-US" sz="1600" kern="1200" dirty="0">
            <a:solidFill>
              <a:schemeClr val="tx1"/>
            </a:solidFill>
            <a:latin typeface="+mj-lt"/>
            <a:ea typeface="Roboto" charset="0"/>
            <a:cs typeface="Roboto" charset="0"/>
          </a:endParaRPr>
        </a:p>
      </dsp:txBody>
      <dsp:txXfrm>
        <a:off x="0" y="2664301"/>
        <a:ext cx="7255718" cy="1124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23CCC-53C2-4163-83EB-9572F5146A48}">
      <dsp:nvSpPr>
        <dsp:cNvPr id="0" name=""/>
        <dsp:cNvSpPr/>
      </dsp:nvSpPr>
      <dsp:spPr>
        <a:xfrm>
          <a:off x="1008128" y="0"/>
          <a:ext cx="4650104" cy="1860042"/>
        </a:xfrm>
        <a:prstGeom prst="leftRightRibbon">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5B83EB-CB94-40EB-9133-FC915BCCE37B}">
      <dsp:nvSpPr>
        <dsp:cNvPr id="0" name=""/>
        <dsp:cNvSpPr/>
      </dsp:nvSpPr>
      <dsp:spPr>
        <a:xfrm>
          <a:off x="1590182" y="325507"/>
          <a:ext cx="1534534" cy="9114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lvl="0" algn="ctr" defTabSz="1244600">
            <a:lnSpc>
              <a:spcPct val="90000"/>
            </a:lnSpc>
            <a:spcBef>
              <a:spcPct val="0"/>
            </a:spcBef>
            <a:spcAft>
              <a:spcPct val="35000"/>
            </a:spcAft>
          </a:pPr>
          <a:r>
            <a:rPr lang="es-ES" sz="2800" kern="1200" dirty="0" smtClean="0"/>
            <a:t>En contra</a:t>
          </a:r>
          <a:endParaRPr lang="es-ES" sz="2800" kern="1200" dirty="0"/>
        </a:p>
      </dsp:txBody>
      <dsp:txXfrm>
        <a:off x="1590182" y="325507"/>
        <a:ext cx="1534534" cy="911420"/>
      </dsp:txXfrm>
    </dsp:sp>
    <dsp:sp modelId="{D66C91F3-FEFD-4A25-BAA3-A397DF96408C}">
      <dsp:nvSpPr>
        <dsp:cNvPr id="0" name=""/>
        <dsp:cNvSpPr/>
      </dsp:nvSpPr>
      <dsp:spPr>
        <a:xfrm>
          <a:off x="3357222" y="623114"/>
          <a:ext cx="1813540" cy="91142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99568" rIns="0" bIns="106680" numCol="1" spcCol="1270" anchor="ctr" anchorCtr="0">
          <a:noAutofit/>
        </a:bodyPr>
        <a:lstStyle/>
        <a:p>
          <a:pPr lvl="0" algn="ctr" defTabSz="1244600">
            <a:lnSpc>
              <a:spcPct val="90000"/>
            </a:lnSpc>
            <a:spcBef>
              <a:spcPct val="0"/>
            </a:spcBef>
            <a:spcAft>
              <a:spcPct val="35000"/>
            </a:spcAft>
          </a:pPr>
          <a:r>
            <a:rPr lang="es-ES" sz="2800" kern="1200" dirty="0" smtClean="0"/>
            <a:t>A favor</a:t>
          </a:r>
          <a:endParaRPr lang="es-ES" sz="2800" kern="1200" dirty="0"/>
        </a:p>
      </dsp:txBody>
      <dsp:txXfrm>
        <a:off x="3357222" y="623114"/>
        <a:ext cx="1813540" cy="9114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BDA0C-2AEA-46C9-B932-5446502D74C3}">
      <dsp:nvSpPr>
        <dsp:cNvPr id="0" name=""/>
        <dsp:cNvSpPr/>
      </dsp:nvSpPr>
      <dsp:spPr>
        <a:xfrm>
          <a:off x="648088" y="206038"/>
          <a:ext cx="4933050" cy="3779706"/>
        </a:xfrm>
        <a:prstGeom prst="round2DiagRect">
          <a:avLst>
            <a:gd name="adj1" fmla="val 0"/>
            <a:gd name="adj2"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656891-EB7C-4294-87B6-8409FA5E50D2}">
      <dsp:nvSpPr>
        <dsp:cNvPr id="0" name=""/>
        <dsp:cNvSpPr/>
      </dsp:nvSpPr>
      <dsp:spPr>
        <a:xfrm flipH="1">
          <a:off x="3305967" y="491244"/>
          <a:ext cx="12192" cy="3133075"/>
        </a:xfrm>
        <a:prstGeom prst="line">
          <a:avLst/>
        </a:prstGeom>
        <a:solidFill>
          <a:schemeClr val="accent1">
            <a:hueOff val="0"/>
            <a:satOff val="0"/>
            <a:lumOff val="0"/>
            <a:alphaOff val="0"/>
          </a:schemeClr>
        </a:solidFill>
        <a:ln w="571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sp>
    <dsp:sp modelId="{2F324705-40AA-40D7-91D4-2FF60F640D31}">
      <dsp:nvSpPr>
        <dsp:cNvPr id="0" name=""/>
        <dsp:cNvSpPr/>
      </dsp:nvSpPr>
      <dsp:spPr>
        <a:xfrm>
          <a:off x="720083" y="275227"/>
          <a:ext cx="2429822" cy="251820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s-ES_tradnl" sz="1400" kern="1200" dirty="0" smtClean="0">
              <a:solidFill>
                <a:schemeClr val="bg1"/>
              </a:solidFill>
            </a:rPr>
            <a:t>Estas tecnologías pueden no resultar adecuadas para el alumnado con dificultades de aprendizaje			</a:t>
          </a:r>
          <a:endParaRPr lang="es-ES" sz="1100" kern="1200" dirty="0">
            <a:solidFill>
              <a:schemeClr val="bg1"/>
            </a:solidFill>
          </a:endParaRPr>
        </a:p>
        <a:p>
          <a:pPr lvl="0" algn="l" defTabSz="622300">
            <a:lnSpc>
              <a:spcPct val="90000"/>
            </a:lnSpc>
            <a:spcBef>
              <a:spcPct val="0"/>
            </a:spcBef>
            <a:spcAft>
              <a:spcPct val="35000"/>
            </a:spcAft>
          </a:pPr>
          <a:r>
            <a:rPr lang="es-ES_tradnl" sz="1400" kern="1200" dirty="0" smtClean="0">
              <a:solidFill>
                <a:schemeClr val="bg1"/>
              </a:solidFill>
            </a:rPr>
            <a:t>No es necesario formar a los jóvenes en las TIC, todos las entienden.</a:t>
          </a:r>
        </a:p>
        <a:p>
          <a:pPr lvl="0" algn="l" defTabSz="622300">
            <a:lnSpc>
              <a:spcPct val="90000"/>
            </a:lnSpc>
            <a:spcBef>
              <a:spcPct val="0"/>
            </a:spcBef>
            <a:spcAft>
              <a:spcPct val="35000"/>
            </a:spcAft>
          </a:pPr>
          <a:endParaRPr lang="es-ES_tradnl" sz="1400" kern="1200" dirty="0" smtClean="0">
            <a:solidFill>
              <a:schemeClr val="bg1"/>
            </a:solidFill>
          </a:endParaRPr>
        </a:p>
        <a:p>
          <a:pPr lvl="0" algn="l" defTabSz="622300">
            <a:lnSpc>
              <a:spcPct val="90000"/>
            </a:lnSpc>
            <a:spcBef>
              <a:spcPct val="0"/>
            </a:spcBef>
            <a:spcAft>
              <a:spcPct val="35000"/>
            </a:spcAft>
          </a:pPr>
          <a:r>
            <a:rPr lang="es-ES_tradnl" sz="1400" kern="1200" dirty="0" smtClean="0">
              <a:solidFill>
                <a:schemeClr val="bg1"/>
              </a:solidFill>
            </a:rPr>
            <a:t>Los dispositivos móviles, especialmente los teléfonos, son peligrosos en los centros educativos ya que dificultan el control del profesor y pueden dar lugar a conductas inadecuadas.																	</a:t>
          </a:r>
          <a:endParaRPr lang="es-ES" sz="1400" kern="1200" dirty="0">
            <a:solidFill>
              <a:schemeClr val="bg1"/>
            </a:solidFill>
          </a:endParaRPr>
        </a:p>
      </dsp:txBody>
      <dsp:txXfrm>
        <a:off x="720083" y="275227"/>
        <a:ext cx="2429822" cy="2518200"/>
      </dsp:txXfrm>
    </dsp:sp>
    <dsp:sp modelId="{B209786C-7039-416F-9D85-FDFDC2451F41}">
      <dsp:nvSpPr>
        <dsp:cNvPr id="0" name=""/>
        <dsp:cNvSpPr/>
      </dsp:nvSpPr>
      <dsp:spPr>
        <a:xfrm>
          <a:off x="3456380" y="635264"/>
          <a:ext cx="1777750" cy="20861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100000"/>
            </a:lnSpc>
            <a:spcBef>
              <a:spcPct val="0"/>
            </a:spcBef>
            <a:spcAft>
              <a:spcPct val="35000"/>
            </a:spcAft>
          </a:pPr>
          <a:r>
            <a:rPr lang="es-ES_tradnl" sz="1400" kern="1200" dirty="0" smtClean="0">
              <a:solidFill>
                <a:schemeClr val="bg1"/>
              </a:solidFill>
            </a:rPr>
            <a:t>The impact of mobile learning (</a:t>
          </a:r>
          <a:r>
            <a:rPr lang="es-ES_tradnl" sz="1400" kern="1200" dirty="0" err="1" smtClean="0">
              <a:solidFill>
                <a:schemeClr val="bg1"/>
              </a:solidFill>
            </a:rPr>
            <a:t>Attewell</a:t>
          </a:r>
          <a:r>
            <a:rPr lang="es-ES_tradnl" sz="1400" kern="1200" dirty="0" smtClean="0">
              <a:solidFill>
                <a:schemeClr val="bg1"/>
              </a:solidFill>
            </a:rPr>
            <a:t> et al., 2009) ya que no hay evidencia de que esto realmente sea así. Es decir, son miedos y reticencias, pero no tienen una base científica, esto no le quita importancia a la crítica, pero si echa por tierra estas afirmaciones</a:t>
          </a:r>
          <a:endParaRPr lang="es-ES" sz="1400" kern="1200" dirty="0">
            <a:solidFill>
              <a:schemeClr val="bg1"/>
            </a:solidFill>
          </a:endParaRPr>
        </a:p>
      </dsp:txBody>
      <dsp:txXfrm>
        <a:off x="3456380" y="635264"/>
        <a:ext cx="1777750" cy="2086140"/>
      </dsp:txXfrm>
    </dsp:sp>
    <dsp:sp modelId="{771E09AC-5D1E-4EB5-988B-3D6921125047}">
      <dsp:nvSpPr>
        <dsp:cNvPr id="0" name=""/>
        <dsp:cNvSpPr/>
      </dsp:nvSpPr>
      <dsp:spPr>
        <a:xfrm rot="5400000">
          <a:off x="-1215985" y="1857495"/>
          <a:ext cx="3482006" cy="762000"/>
        </a:xfrm>
        <a:prstGeom prst="rightArrow">
          <a:avLst>
            <a:gd name="adj1" fmla="val 49830"/>
            <a:gd name="adj2" fmla="val 6066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ES" sz="2000" kern="1200" dirty="0" smtClean="0"/>
            <a:t>Críticas al m-learning</a:t>
          </a:r>
          <a:endParaRPr lang="es-ES" sz="2000" kern="1200" dirty="0"/>
        </a:p>
      </dsp:txBody>
      <dsp:txXfrm>
        <a:off x="-1100821" y="1933479"/>
        <a:ext cx="3251677" cy="379704"/>
      </dsp:txXfrm>
    </dsp:sp>
    <dsp:sp modelId="{7E5F0C8D-8505-4F16-84B9-A3615B120C92}">
      <dsp:nvSpPr>
        <dsp:cNvPr id="0" name=""/>
        <dsp:cNvSpPr/>
      </dsp:nvSpPr>
      <dsp:spPr>
        <a:xfrm rot="16200000">
          <a:off x="4025561" y="1589891"/>
          <a:ext cx="3378876" cy="762000"/>
        </a:xfrm>
        <a:prstGeom prst="rightArrow">
          <a:avLst>
            <a:gd name="adj1" fmla="val 49830"/>
            <a:gd name="adj2" fmla="val 6066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es-ES" sz="2000" kern="1200" dirty="0" smtClean="0"/>
            <a:t>A favor del m-learning</a:t>
          </a:r>
          <a:endParaRPr lang="es-ES" sz="2000" kern="1200" dirty="0"/>
        </a:p>
      </dsp:txBody>
      <dsp:txXfrm>
        <a:off x="4140726" y="1896204"/>
        <a:ext cx="3148547" cy="3797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88FCD-9B92-4203-B78B-64369CF73334}">
      <dsp:nvSpPr>
        <dsp:cNvPr id="0" name=""/>
        <dsp:cNvSpPr/>
      </dsp:nvSpPr>
      <dsp:spPr>
        <a:xfrm>
          <a:off x="59491" y="7159"/>
          <a:ext cx="4009459" cy="4018128"/>
        </a:xfrm>
        <a:prstGeom prst="round2SameRect">
          <a:avLst>
            <a:gd name="adj1" fmla="val 8000"/>
            <a:gd name="adj2" fmla="val 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100000"/>
            </a:lnSpc>
            <a:spcBef>
              <a:spcPct val="0"/>
            </a:spcBef>
            <a:spcAft>
              <a:spcPts val="300"/>
            </a:spcAft>
            <a:buChar char="••"/>
          </a:pPr>
          <a:r>
            <a:rPr lang="es-ES_tradnl" sz="1400" b="0" kern="1200" noProof="0" dirty="0" smtClean="0"/>
            <a:t>Permite el aprendizaje desde cualquier lugar y en cualquier momento.</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Mejora la interacción didáctica.</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Aprendizaje centrado en el alumno.</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Personalización del aprendizaje.</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Aprendizaje enriquecido con elementos multimedia.</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Mayor comunicación. Favorece el aprendizaje colaborativo y cooperativo.</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Bajo coste de la educación virtual.</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Inclusión en el aprendizaje.</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Aprendizaje social donde la compatibilidad </a:t>
          </a:r>
          <a:r>
            <a:rPr lang="es-ES_tradnl" sz="1400" b="0" kern="1200" noProof="0" dirty="0" err="1" smtClean="0"/>
            <a:t>TinCan</a:t>
          </a:r>
          <a:r>
            <a:rPr lang="es-ES_tradnl" sz="1400" b="0" kern="1200" noProof="0" dirty="0" smtClean="0"/>
            <a:t> API</a:t>
          </a:r>
          <a:endParaRPr lang="es-ES_tradnl" sz="1400" b="0" kern="1200" noProof="0" dirty="0"/>
        </a:p>
        <a:p>
          <a:pPr marL="114300" lvl="1" indent="-114300" algn="l" defTabSz="622300">
            <a:lnSpc>
              <a:spcPct val="100000"/>
            </a:lnSpc>
            <a:spcBef>
              <a:spcPct val="0"/>
            </a:spcBef>
            <a:spcAft>
              <a:spcPts val="300"/>
            </a:spcAft>
            <a:buChar char="••"/>
          </a:pPr>
          <a:r>
            <a:rPr lang="es-ES_tradnl" sz="1400" b="0" kern="1200" noProof="0" dirty="0" smtClean="0"/>
            <a:t>Aumenta la creatividad y predisposición</a:t>
          </a:r>
          <a:endParaRPr lang="es-ES_tradnl" sz="1400" b="0" kern="1200" noProof="0" dirty="0"/>
        </a:p>
      </dsp:txBody>
      <dsp:txXfrm>
        <a:off x="153437" y="101105"/>
        <a:ext cx="3821567" cy="3924182"/>
      </dsp:txXfrm>
    </dsp:sp>
    <dsp:sp modelId="{BE96C0F2-0FF4-4644-92DE-E59125A54C34}">
      <dsp:nvSpPr>
        <dsp:cNvPr id="0" name=""/>
        <dsp:cNvSpPr/>
      </dsp:nvSpPr>
      <dsp:spPr>
        <a:xfrm>
          <a:off x="516290" y="3486122"/>
          <a:ext cx="2797773" cy="448930"/>
        </a:xfrm>
        <a:prstGeom prst="rect">
          <a:avLst/>
        </a:prstGeom>
        <a:solidFill>
          <a:schemeClr val="tx2">
            <a:lumMod val="75000"/>
            <a:lumOff val="2500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lvl="0" algn="l" defTabSz="1155700">
            <a:lnSpc>
              <a:spcPct val="90000"/>
            </a:lnSpc>
            <a:spcBef>
              <a:spcPct val="0"/>
            </a:spcBef>
            <a:spcAft>
              <a:spcPct val="35000"/>
            </a:spcAft>
          </a:pPr>
          <a:r>
            <a:rPr lang="es-ES_tradnl" sz="2600" kern="1200" noProof="0" dirty="0" smtClean="0"/>
            <a:t>Ventajas</a:t>
          </a:r>
          <a:endParaRPr lang="es-ES_tradnl" sz="2600" kern="1200" noProof="0" dirty="0"/>
        </a:p>
      </dsp:txBody>
      <dsp:txXfrm>
        <a:off x="516290" y="3486122"/>
        <a:ext cx="1970262" cy="448930"/>
      </dsp:txXfrm>
    </dsp:sp>
    <dsp:sp modelId="{7D53C51D-050E-43E8-A3E5-4F201E302199}">
      <dsp:nvSpPr>
        <dsp:cNvPr id="0" name=""/>
        <dsp:cNvSpPr/>
      </dsp:nvSpPr>
      <dsp:spPr>
        <a:xfrm>
          <a:off x="2801757" y="3506339"/>
          <a:ext cx="439618" cy="429381"/>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a:stretch>
        </a:blipFill>
        <a:ln w="25400" cap="flat" cmpd="sng" algn="ctr">
          <a:solidFill>
            <a:srgbClr val="C00000">
              <a:alpha val="90000"/>
            </a:srgbClr>
          </a:solidFill>
          <a:prstDash val="solid"/>
        </a:ln>
        <a:effectLst/>
      </dsp:spPr>
      <dsp:style>
        <a:lnRef idx="2">
          <a:scrgbClr r="0" g="0" b="0"/>
        </a:lnRef>
        <a:fillRef idx="1">
          <a:scrgbClr r="0" g="0" b="0"/>
        </a:fillRef>
        <a:effectRef idx="0">
          <a:scrgbClr r="0" g="0" b="0"/>
        </a:effectRef>
        <a:fontRef idx="minor"/>
      </dsp:style>
    </dsp:sp>
    <dsp:sp modelId="{6201CFA0-F73F-4DEE-AD9C-6EC113689260}">
      <dsp:nvSpPr>
        <dsp:cNvPr id="0" name=""/>
        <dsp:cNvSpPr/>
      </dsp:nvSpPr>
      <dsp:spPr>
        <a:xfrm>
          <a:off x="4307747" y="0"/>
          <a:ext cx="3697656" cy="4030524"/>
        </a:xfrm>
        <a:prstGeom prst="round2SameRect">
          <a:avLst>
            <a:gd name="adj1" fmla="val 8000"/>
            <a:gd name="adj2" fmla="val 0"/>
          </a:avLst>
        </a:prstGeom>
        <a:solidFill>
          <a:schemeClr val="lt1">
            <a:alpha val="90000"/>
            <a:hueOff val="0"/>
            <a:satOff val="0"/>
            <a:lumOff val="0"/>
            <a:alphaOff val="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53340" rIns="17780" bIns="17780" numCol="1" spcCol="1270" anchor="t" anchorCtr="0">
          <a:noAutofit/>
        </a:bodyPr>
        <a:lstStyle/>
        <a:p>
          <a:pPr marL="114300" lvl="1" indent="-114300" algn="l" defTabSz="622300">
            <a:lnSpc>
              <a:spcPct val="100000"/>
            </a:lnSpc>
            <a:spcBef>
              <a:spcPct val="0"/>
            </a:spcBef>
            <a:spcAft>
              <a:spcPts val="300"/>
            </a:spcAft>
            <a:buChar char="••"/>
          </a:pPr>
          <a:r>
            <a:rPr lang="es-ES_tradnl" sz="1400" kern="1200" noProof="0" dirty="0" smtClean="0"/>
            <a:t>Problemas de conexión.</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Tamaño de las pantallas de los dispositivos móviles.</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Autonomía.</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Almacenamiento de los dispositivos a veces es insuficiente.</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Incompatibilidad entre un dispositivo Android y otro Apple.</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Escritura, se hace costoso por la pantalla, la agilidad con el teclado o bien porque agota el escribir textos algo más largo.</a:t>
          </a:r>
          <a:endParaRPr lang="es-ES_tradnl" sz="1400" kern="1200" noProof="0" dirty="0"/>
        </a:p>
        <a:p>
          <a:pPr marL="114300" lvl="1" indent="-114300" algn="l" defTabSz="622300">
            <a:lnSpc>
              <a:spcPct val="100000"/>
            </a:lnSpc>
            <a:spcBef>
              <a:spcPct val="0"/>
            </a:spcBef>
            <a:spcAft>
              <a:spcPts val="300"/>
            </a:spcAft>
            <a:buChar char="••"/>
          </a:pPr>
          <a:r>
            <a:rPr lang="es-ES_tradnl" sz="1400" kern="1200" noProof="0" dirty="0" smtClean="0"/>
            <a:t>Distracción, si estamos con el dispositivo móvil es muy fácil caer en la procrastin</a:t>
          </a:r>
          <a:r>
            <a:rPr lang="en-US" sz="1400" kern="1200" dirty="0" smtClean="0"/>
            <a:t>ación.</a:t>
          </a:r>
          <a:endParaRPr lang="es-ES_tradnl" sz="1400" kern="1200" dirty="0"/>
        </a:p>
      </dsp:txBody>
      <dsp:txXfrm>
        <a:off x="4394388" y="86641"/>
        <a:ext cx="3524374" cy="3943883"/>
      </dsp:txXfrm>
    </dsp:sp>
    <dsp:sp modelId="{4E2C32F4-F17A-42A8-A683-CEF8EA033A9A}">
      <dsp:nvSpPr>
        <dsp:cNvPr id="0" name=""/>
        <dsp:cNvSpPr/>
      </dsp:nvSpPr>
      <dsp:spPr>
        <a:xfrm>
          <a:off x="4923877" y="3482869"/>
          <a:ext cx="2789594" cy="460846"/>
        </a:xfrm>
        <a:prstGeom prst="rect">
          <a:avLst/>
        </a:prstGeom>
        <a:solidFill>
          <a:schemeClr val="bg1">
            <a:lumMod val="50000"/>
          </a:schemeClr>
        </a:solidFill>
        <a:ln w="25400" cap="flat" cmpd="sng" algn="ctr">
          <a:solidFill>
            <a:schemeClr val="bg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lvl="0" algn="l" defTabSz="1155700">
            <a:lnSpc>
              <a:spcPct val="90000"/>
            </a:lnSpc>
            <a:spcBef>
              <a:spcPct val="0"/>
            </a:spcBef>
            <a:spcAft>
              <a:spcPct val="35000"/>
            </a:spcAft>
          </a:pPr>
          <a:r>
            <a:rPr lang="es-ES_tradnl" sz="2600" kern="1200" noProof="0" dirty="0" smtClean="0"/>
            <a:t>Desventajas</a:t>
          </a:r>
          <a:endParaRPr lang="es-ES_tradnl" sz="2600" kern="1200" noProof="0" dirty="0"/>
        </a:p>
      </dsp:txBody>
      <dsp:txXfrm>
        <a:off x="4923877" y="3482869"/>
        <a:ext cx="1964502" cy="460846"/>
      </dsp:txXfrm>
    </dsp:sp>
    <dsp:sp modelId="{A8A7D6DE-5495-4BFE-94A5-C1217A05944B}">
      <dsp:nvSpPr>
        <dsp:cNvPr id="0" name=""/>
        <dsp:cNvSpPr/>
      </dsp:nvSpPr>
      <dsp:spPr>
        <a:xfrm>
          <a:off x="6967333" y="3499235"/>
          <a:ext cx="462857" cy="455811"/>
        </a:xfrm>
        <a:prstGeom prst="ellipse">
          <a:avLst/>
        </a:prstGeom>
        <a:blipFill rotWithShape="1">
          <a:blip xmlns:r="http://schemas.openxmlformats.org/officeDocument/2006/relationships" r:embed="rId3"/>
          <a:stretch>
            <a:fillRect/>
          </a:stretch>
        </a:blipFill>
        <a:ln w="25400" cap="flat" cmpd="sng" algn="ctr">
          <a:solidFill>
            <a:schemeClr val="bg1">
              <a:lumMod val="50000"/>
              <a:alpha val="9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F8352-FFA8-4C51-A505-60C0D246A070}">
      <dsp:nvSpPr>
        <dsp:cNvPr id="0" name=""/>
        <dsp:cNvSpPr/>
      </dsp:nvSpPr>
      <dsp:spPr>
        <a:xfrm rot="20285374">
          <a:off x="3531610" y="-21434"/>
          <a:ext cx="1114197" cy="492705"/>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 Acceso constante</a:t>
          </a:r>
          <a:endParaRPr lang="es-ES" sz="1400" kern="1200" dirty="0"/>
        </a:p>
      </dsp:txBody>
      <dsp:txXfrm>
        <a:off x="3555662" y="2618"/>
        <a:ext cx="1066093" cy="444601"/>
      </dsp:txXfrm>
    </dsp:sp>
    <dsp:sp modelId="{D59521B6-9AF8-40BE-8E48-38FA17FA2CD6}">
      <dsp:nvSpPr>
        <dsp:cNvPr id="0" name=""/>
        <dsp:cNvSpPr/>
      </dsp:nvSpPr>
      <dsp:spPr>
        <a:xfrm>
          <a:off x="3632858" y="88794"/>
          <a:ext cx="3578115" cy="3578115"/>
        </a:xfrm>
        <a:custGeom>
          <a:avLst/>
          <a:gdLst/>
          <a:ahLst/>
          <a:cxnLst/>
          <a:rect l="0" t="0" r="0" b="0"/>
          <a:pathLst>
            <a:path>
              <a:moveTo>
                <a:pt x="1154469" y="116327"/>
              </a:moveTo>
              <a:arcTo wR="1789057" hR="1789057" stAng="14953478" swAng="899816"/>
            </a:path>
          </a:pathLst>
        </a:custGeom>
        <a:noFill/>
        <a:ln w="9525" cap="flat" cmpd="sng" algn="ctr">
          <a:solidFill>
            <a:schemeClr val="accent1">
              <a:shade val="90000"/>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2605840-F68E-437C-AE4B-27A0CD36BF06}">
      <dsp:nvSpPr>
        <dsp:cNvPr id="0" name=""/>
        <dsp:cNvSpPr/>
      </dsp:nvSpPr>
      <dsp:spPr>
        <a:xfrm rot="20285374">
          <a:off x="5012784" y="88989"/>
          <a:ext cx="1422863" cy="492705"/>
        </a:xfrm>
        <a:prstGeom prst="roundRect">
          <a:avLst/>
        </a:prstGeom>
        <a:solidFill>
          <a:schemeClr val="accent1">
            <a:shade val="80000"/>
            <a:hueOff val="55571"/>
            <a:satOff val="-5001"/>
            <a:lumOff val="3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2.- Métricas de evaluación</a:t>
          </a:r>
          <a:endParaRPr lang="es-ES" sz="1400" kern="1200" dirty="0"/>
        </a:p>
      </dsp:txBody>
      <dsp:txXfrm>
        <a:off x="5036836" y="113041"/>
        <a:ext cx="1374759" cy="444601"/>
      </dsp:txXfrm>
    </dsp:sp>
    <dsp:sp modelId="{6149CD39-CDAD-4DDF-9CD8-E78BB905AE24}">
      <dsp:nvSpPr>
        <dsp:cNvPr id="0" name=""/>
        <dsp:cNvSpPr/>
      </dsp:nvSpPr>
      <dsp:spPr>
        <a:xfrm>
          <a:off x="4406417" y="565768"/>
          <a:ext cx="3578115" cy="3578115"/>
        </a:xfrm>
        <a:custGeom>
          <a:avLst/>
          <a:gdLst/>
          <a:ahLst/>
          <a:cxnLst/>
          <a:rect l="0" t="0" r="0" b="0"/>
          <a:pathLst>
            <a:path>
              <a:moveTo>
                <a:pt x="1805154" y="72"/>
              </a:moveTo>
              <a:arcTo wR="1789057" hR="1789057" stAng="16230931" swAng="1524989"/>
            </a:path>
          </a:pathLst>
        </a:custGeom>
        <a:noFill/>
        <a:ln w="9525" cap="flat" cmpd="sng" algn="ctr">
          <a:solidFill>
            <a:schemeClr val="accent1">
              <a:shade val="90000"/>
              <a:hueOff val="56535"/>
              <a:satOff val="-5001"/>
              <a:lumOff val="3183"/>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4DEFB3F-4121-4B48-A97B-EDC4A9BE7C2F}">
      <dsp:nvSpPr>
        <dsp:cNvPr id="0" name=""/>
        <dsp:cNvSpPr/>
      </dsp:nvSpPr>
      <dsp:spPr>
        <a:xfrm rot="20285374">
          <a:off x="6727339" y="873348"/>
          <a:ext cx="1102643" cy="492705"/>
        </a:xfrm>
        <a:prstGeom prst="roundRect">
          <a:avLst/>
        </a:prstGeom>
        <a:solidFill>
          <a:schemeClr val="accent1">
            <a:shade val="80000"/>
            <a:hueOff val="111141"/>
            <a:satOff val="-10003"/>
            <a:lumOff val="67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3.- La nube</a:t>
          </a:r>
          <a:endParaRPr lang="es-ES" sz="1400" kern="1200" dirty="0"/>
        </a:p>
      </dsp:txBody>
      <dsp:txXfrm>
        <a:off x="6751391" y="897400"/>
        <a:ext cx="1054539" cy="444601"/>
      </dsp:txXfrm>
    </dsp:sp>
    <dsp:sp modelId="{30A6CDEF-553F-44D8-BE25-EDC675C91FC0}">
      <dsp:nvSpPr>
        <dsp:cNvPr id="0" name=""/>
        <dsp:cNvSpPr/>
      </dsp:nvSpPr>
      <dsp:spPr>
        <a:xfrm>
          <a:off x="3882351" y="-1075393"/>
          <a:ext cx="3578115" cy="3578115"/>
        </a:xfrm>
        <a:custGeom>
          <a:avLst/>
          <a:gdLst/>
          <a:ahLst/>
          <a:cxnLst/>
          <a:rect l="0" t="0" r="0" b="0"/>
          <a:pathLst>
            <a:path>
              <a:moveTo>
                <a:pt x="3094689" y="3012190"/>
              </a:moveTo>
              <a:arcTo wR="1789057" hR="1789057" stAng="2587886" swAng="5981052"/>
            </a:path>
          </a:pathLst>
        </a:custGeom>
        <a:noFill/>
        <a:ln w="9525" cap="flat" cmpd="sng" algn="ctr">
          <a:solidFill>
            <a:schemeClr val="accent1">
              <a:shade val="90000"/>
              <a:hueOff val="113070"/>
              <a:satOff val="-10003"/>
              <a:lumOff val="6365"/>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284F034-E001-40A9-93D7-2BB0FE2FA541}">
      <dsp:nvSpPr>
        <dsp:cNvPr id="0" name=""/>
        <dsp:cNvSpPr/>
      </dsp:nvSpPr>
      <dsp:spPr>
        <a:xfrm rot="20861417">
          <a:off x="3946914" y="1092425"/>
          <a:ext cx="1676286" cy="492705"/>
        </a:xfrm>
        <a:prstGeom prst="roundRect">
          <a:avLst/>
        </a:prstGeom>
        <a:solidFill>
          <a:schemeClr val="accent1">
            <a:shade val="80000"/>
            <a:hueOff val="166712"/>
            <a:satOff val="-15004"/>
            <a:lumOff val="100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4.- Transparencia</a:t>
          </a:r>
          <a:endParaRPr lang="es-ES" sz="1400" kern="1200" dirty="0"/>
        </a:p>
      </dsp:txBody>
      <dsp:txXfrm>
        <a:off x="3970966" y="1116477"/>
        <a:ext cx="1628182" cy="444601"/>
      </dsp:txXfrm>
    </dsp:sp>
    <dsp:sp modelId="{0084DC95-E4C3-43ED-89ED-FACA5CE60AE4}">
      <dsp:nvSpPr>
        <dsp:cNvPr id="0" name=""/>
        <dsp:cNvSpPr/>
      </dsp:nvSpPr>
      <dsp:spPr>
        <a:xfrm>
          <a:off x="3779838" y="1485727"/>
          <a:ext cx="3578115" cy="3578115"/>
        </a:xfrm>
        <a:custGeom>
          <a:avLst/>
          <a:gdLst/>
          <a:ahLst/>
          <a:cxnLst/>
          <a:rect l="0" t="0" r="0" b="0"/>
          <a:pathLst>
            <a:path>
              <a:moveTo>
                <a:pt x="1549773" y="16074"/>
              </a:moveTo>
              <a:arcTo wR="1789057" hR="1789057" stAng="15738824" swAng="2234849"/>
            </a:path>
          </a:pathLst>
        </a:custGeom>
        <a:noFill/>
        <a:ln w="9525" cap="flat" cmpd="sng" algn="ctr">
          <a:solidFill>
            <a:schemeClr val="accent1">
              <a:shade val="90000"/>
              <a:hueOff val="169605"/>
              <a:satOff val="-15004"/>
              <a:lumOff val="954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A249303-A96D-4482-9804-05F81B883264}">
      <dsp:nvSpPr>
        <dsp:cNvPr id="0" name=""/>
        <dsp:cNvSpPr/>
      </dsp:nvSpPr>
      <dsp:spPr>
        <a:xfrm rot="20285374">
          <a:off x="6185301" y="1925883"/>
          <a:ext cx="1102643" cy="492705"/>
        </a:xfrm>
        <a:prstGeom prst="roundRect">
          <a:avLst/>
        </a:prstGeom>
        <a:solidFill>
          <a:schemeClr val="accent1">
            <a:shade val="80000"/>
            <a:hueOff val="222282"/>
            <a:satOff val="-20005"/>
            <a:lumOff val="134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5.- Juego</a:t>
          </a:r>
          <a:endParaRPr lang="es-ES" sz="1400" kern="1200" dirty="0"/>
        </a:p>
      </dsp:txBody>
      <dsp:txXfrm>
        <a:off x="6209353" y="1949935"/>
        <a:ext cx="1054539" cy="444601"/>
      </dsp:txXfrm>
    </dsp:sp>
    <dsp:sp modelId="{84F785A3-E20E-4F93-9A43-25A064D50298}">
      <dsp:nvSpPr>
        <dsp:cNvPr id="0" name=""/>
        <dsp:cNvSpPr/>
      </dsp:nvSpPr>
      <dsp:spPr>
        <a:xfrm>
          <a:off x="4339160" y="2323205"/>
          <a:ext cx="3578115" cy="3578115"/>
        </a:xfrm>
        <a:custGeom>
          <a:avLst/>
          <a:gdLst/>
          <a:ahLst/>
          <a:cxnLst/>
          <a:rect l="0" t="0" r="0" b="0"/>
          <a:pathLst>
            <a:path>
              <a:moveTo>
                <a:pt x="2489575" y="142849"/>
              </a:moveTo>
              <a:arcTo wR="1789057" hR="1789057" stAng="17583085" swAng="773858"/>
            </a:path>
          </a:pathLst>
        </a:custGeom>
        <a:noFill/>
        <a:ln w="9525" cap="flat" cmpd="sng" algn="ctr">
          <a:solidFill>
            <a:schemeClr val="accent1">
              <a:shade val="90000"/>
              <a:hueOff val="226140"/>
              <a:satOff val="-20005"/>
              <a:lumOff val="1273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0C6B9B4-3067-4FFE-B861-20632CB9C0F1}">
      <dsp:nvSpPr>
        <dsp:cNvPr id="0" name=""/>
        <dsp:cNvSpPr/>
      </dsp:nvSpPr>
      <dsp:spPr>
        <a:xfrm rot="19768318">
          <a:off x="6456902" y="2745924"/>
          <a:ext cx="1505579" cy="492705"/>
        </a:xfrm>
        <a:prstGeom prst="roundRect">
          <a:avLst/>
        </a:prstGeom>
        <a:solidFill>
          <a:schemeClr val="accent1">
            <a:shade val="80000"/>
            <a:hueOff val="277853"/>
            <a:satOff val="-25006"/>
            <a:lumOff val="167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6.- Asincronidad</a:t>
          </a:r>
          <a:endParaRPr lang="es-ES" sz="1400" kern="1200" dirty="0"/>
        </a:p>
      </dsp:txBody>
      <dsp:txXfrm>
        <a:off x="6480954" y="2769976"/>
        <a:ext cx="1457475" cy="444601"/>
      </dsp:txXfrm>
    </dsp:sp>
    <dsp:sp modelId="{7C695C7D-A5B0-47AF-9D07-9320CB1BA086}">
      <dsp:nvSpPr>
        <dsp:cNvPr id="0" name=""/>
        <dsp:cNvSpPr/>
      </dsp:nvSpPr>
      <dsp:spPr>
        <a:xfrm>
          <a:off x="4552986" y="-164688"/>
          <a:ext cx="3578115" cy="3578115"/>
        </a:xfrm>
        <a:custGeom>
          <a:avLst/>
          <a:gdLst/>
          <a:ahLst/>
          <a:cxnLst/>
          <a:rect l="0" t="0" r="0" b="0"/>
          <a:pathLst>
            <a:path>
              <a:moveTo>
                <a:pt x="2199638" y="3530364"/>
              </a:moveTo>
              <a:arcTo wR="1789057" hR="1789057" stAng="4603958" swAng="2412194"/>
            </a:path>
          </a:pathLst>
        </a:custGeom>
        <a:noFill/>
        <a:ln w="9525" cap="flat" cmpd="sng" algn="ctr">
          <a:solidFill>
            <a:schemeClr val="accent1">
              <a:shade val="90000"/>
              <a:hueOff val="282675"/>
              <a:satOff val="-25006"/>
              <a:lumOff val="15913"/>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A5D2CE1-2DF0-47D7-B16A-923DF8B4AF3C}">
      <dsp:nvSpPr>
        <dsp:cNvPr id="0" name=""/>
        <dsp:cNvSpPr/>
      </dsp:nvSpPr>
      <dsp:spPr>
        <a:xfrm rot="21336680">
          <a:off x="4077464" y="3010654"/>
          <a:ext cx="1543167" cy="492705"/>
        </a:xfrm>
        <a:prstGeom prst="roundRect">
          <a:avLst/>
        </a:prstGeom>
        <a:solidFill>
          <a:schemeClr val="accent1">
            <a:shade val="80000"/>
            <a:hueOff val="333423"/>
            <a:satOff val="-30008"/>
            <a:lumOff val="201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7.- Auto-activado</a:t>
          </a:r>
          <a:endParaRPr lang="es-ES" sz="1400" kern="1200" dirty="0"/>
        </a:p>
      </dsp:txBody>
      <dsp:txXfrm>
        <a:off x="4101516" y="3034706"/>
        <a:ext cx="1495063" cy="444601"/>
      </dsp:txXfrm>
    </dsp:sp>
    <dsp:sp modelId="{3D10410B-59BB-48B8-A701-B07900184A55}">
      <dsp:nvSpPr>
        <dsp:cNvPr id="0" name=""/>
        <dsp:cNvSpPr/>
      </dsp:nvSpPr>
      <dsp:spPr>
        <a:xfrm>
          <a:off x="3674109" y="464014"/>
          <a:ext cx="3578115" cy="3578115"/>
        </a:xfrm>
        <a:custGeom>
          <a:avLst/>
          <a:gdLst/>
          <a:ahLst/>
          <a:cxnLst/>
          <a:rect l="0" t="0" r="0" b="0"/>
          <a:pathLst>
            <a:path>
              <a:moveTo>
                <a:pt x="312897" y="2799838"/>
              </a:moveTo>
              <a:arcTo wR="1789057" hR="1789057" stAng="8735949" swAng="881376"/>
            </a:path>
          </a:pathLst>
        </a:custGeom>
        <a:noFill/>
        <a:ln w="9525" cap="flat" cmpd="sng" algn="ctr">
          <a:solidFill>
            <a:schemeClr val="accent1">
              <a:shade val="90000"/>
              <a:hueOff val="339210"/>
              <a:satOff val="-30008"/>
              <a:lumOff val="19096"/>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5B6B9B8-7551-4FD4-8A0E-3445096333D2}">
      <dsp:nvSpPr>
        <dsp:cNvPr id="0" name=""/>
        <dsp:cNvSpPr/>
      </dsp:nvSpPr>
      <dsp:spPr>
        <a:xfrm rot="931797">
          <a:off x="2855044" y="2219660"/>
          <a:ext cx="1273819" cy="492705"/>
        </a:xfrm>
        <a:prstGeom prst="roundRect">
          <a:avLst/>
        </a:prstGeom>
        <a:solidFill>
          <a:schemeClr val="accent1">
            <a:shade val="80000"/>
            <a:hueOff val="388994"/>
            <a:satOff val="-35009"/>
            <a:lumOff val="234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8.- Diversidad</a:t>
          </a:r>
          <a:endParaRPr lang="es-ES" sz="1400" kern="1200" dirty="0"/>
        </a:p>
      </dsp:txBody>
      <dsp:txXfrm>
        <a:off x="2879096" y="2243712"/>
        <a:ext cx="1225715" cy="444601"/>
      </dsp:txXfrm>
    </dsp:sp>
    <dsp:sp modelId="{19FD35F9-3E22-4BF1-9206-DAE020A327EF}">
      <dsp:nvSpPr>
        <dsp:cNvPr id="0" name=""/>
        <dsp:cNvSpPr/>
      </dsp:nvSpPr>
      <dsp:spPr>
        <a:xfrm>
          <a:off x="-114783" y="-113159"/>
          <a:ext cx="3578115" cy="3578115"/>
        </a:xfrm>
        <a:custGeom>
          <a:avLst/>
          <a:gdLst/>
          <a:ahLst/>
          <a:cxnLst/>
          <a:rect l="0" t="0" r="0" b="0"/>
          <a:pathLst>
            <a:path>
              <a:moveTo>
                <a:pt x="3317892" y="2718245"/>
              </a:moveTo>
              <a:arcTo wR="1789057" hR="1789057" stAng="1877411" swAng="2734907"/>
            </a:path>
          </a:pathLst>
        </a:custGeom>
        <a:noFill/>
        <a:ln w="9525" cap="flat" cmpd="sng" algn="ctr">
          <a:solidFill>
            <a:schemeClr val="accent1">
              <a:shade val="90000"/>
              <a:hueOff val="395745"/>
              <a:satOff val="-35009"/>
              <a:lumOff val="22278"/>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F8CAB06-0023-4094-97C0-D7EBABC16B25}">
      <dsp:nvSpPr>
        <dsp:cNvPr id="0" name=""/>
        <dsp:cNvSpPr/>
      </dsp:nvSpPr>
      <dsp:spPr>
        <a:xfrm>
          <a:off x="892520" y="2972190"/>
          <a:ext cx="1279222" cy="492705"/>
        </a:xfrm>
        <a:prstGeom prst="roundRect">
          <a:avLst/>
        </a:prstGeom>
        <a:solidFill>
          <a:schemeClr val="accent1">
            <a:shade val="80000"/>
            <a:hueOff val="444564"/>
            <a:satOff val="-40010"/>
            <a:lumOff val="268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9.- Curación</a:t>
          </a:r>
          <a:endParaRPr lang="es-ES" sz="1400" kern="1200" dirty="0"/>
        </a:p>
      </dsp:txBody>
      <dsp:txXfrm>
        <a:off x="916572" y="2996242"/>
        <a:ext cx="1231118" cy="444601"/>
      </dsp:txXfrm>
    </dsp:sp>
    <dsp:sp modelId="{A6286D0E-1FDE-4AE4-952F-2CFDDB3BADD9}">
      <dsp:nvSpPr>
        <dsp:cNvPr id="0" name=""/>
        <dsp:cNvSpPr/>
      </dsp:nvSpPr>
      <dsp:spPr>
        <a:xfrm>
          <a:off x="775026" y="-202079"/>
          <a:ext cx="3578115" cy="3578115"/>
        </a:xfrm>
        <a:custGeom>
          <a:avLst/>
          <a:gdLst/>
          <a:ahLst/>
          <a:cxnLst/>
          <a:rect l="0" t="0" r="0" b="0"/>
          <a:pathLst>
            <a:path>
              <a:moveTo>
                <a:pt x="549161" y="3078780"/>
              </a:moveTo>
              <a:arcTo wR="1789057" hR="1789057" stAng="8032294" swAng="839373"/>
            </a:path>
          </a:pathLst>
        </a:custGeom>
        <a:noFill/>
        <a:ln w="9525" cap="flat" cmpd="sng" algn="ctr">
          <a:solidFill>
            <a:schemeClr val="accent1">
              <a:shade val="90000"/>
              <a:hueOff val="452280"/>
              <a:satOff val="-40010"/>
              <a:lumOff val="2546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F67A276-24A5-4BCF-B925-1E97D432277C}">
      <dsp:nvSpPr>
        <dsp:cNvPr id="0" name=""/>
        <dsp:cNvSpPr/>
      </dsp:nvSpPr>
      <dsp:spPr>
        <a:xfrm rot="20285374">
          <a:off x="71651" y="1921156"/>
          <a:ext cx="1764031" cy="492705"/>
        </a:xfrm>
        <a:prstGeom prst="roundRect">
          <a:avLst/>
        </a:prstGeom>
        <a:solidFill>
          <a:schemeClr val="accent1">
            <a:shade val="80000"/>
            <a:hueOff val="500135"/>
            <a:satOff val="-45011"/>
            <a:lumOff val="301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10.- Combinación</a:t>
          </a:r>
          <a:endParaRPr lang="es-ES" sz="1400" kern="1200" dirty="0"/>
        </a:p>
      </dsp:txBody>
      <dsp:txXfrm>
        <a:off x="95703" y="1945208"/>
        <a:ext cx="1715927" cy="444601"/>
      </dsp:txXfrm>
    </dsp:sp>
    <dsp:sp modelId="{1F562055-67EF-4F69-A215-37A284730CEB}">
      <dsp:nvSpPr>
        <dsp:cNvPr id="0" name=""/>
        <dsp:cNvSpPr/>
      </dsp:nvSpPr>
      <dsp:spPr>
        <a:xfrm>
          <a:off x="885813" y="-336636"/>
          <a:ext cx="3578115" cy="3578115"/>
        </a:xfrm>
        <a:custGeom>
          <a:avLst/>
          <a:gdLst/>
          <a:ahLst/>
          <a:cxnLst/>
          <a:rect l="0" t="0" r="0" b="0"/>
          <a:pathLst>
            <a:path>
              <a:moveTo>
                <a:pt x="27517" y="2101631"/>
              </a:moveTo>
              <a:arcTo wR="1789057" hR="1789057" stAng="10196278" swAng="935949"/>
            </a:path>
          </a:pathLst>
        </a:custGeom>
        <a:noFill/>
        <a:ln w="9525" cap="flat" cmpd="sng" algn="ctr">
          <a:solidFill>
            <a:schemeClr val="accent1">
              <a:shade val="90000"/>
              <a:hueOff val="508815"/>
              <a:satOff val="-45011"/>
              <a:lumOff val="28644"/>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4196B62-2724-4834-B2A5-65C93ACC1467}">
      <dsp:nvSpPr>
        <dsp:cNvPr id="0" name=""/>
        <dsp:cNvSpPr/>
      </dsp:nvSpPr>
      <dsp:spPr>
        <a:xfrm rot="20285374">
          <a:off x="287372" y="628654"/>
          <a:ext cx="1404772" cy="492705"/>
        </a:xfrm>
        <a:prstGeom prst="roundRect">
          <a:avLst/>
        </a:prstGeom>
        <a:solidFill>
          <a:schemeClr val="accent1">
            <a:shade val="80000"/>
            <a:hueOff val="555705"/>
            <a:satOff val="-50013"/>
            <a:lumOff val="3352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11.-Siempre </a:t>
          </a:r>
          <a:r>
            <a:rPr lang="es-ES" sz="1400" kern="1200" dirty="0" err="1" smtClean="0"/>
            <a:t>on</a:t>
          </a:r>
          <a:endParaRPr lang="es-ES" sz="1400" kern="1200" dirty="0"/>
        </a:p>
      </dsp:txBody>
      <dsp:txXfrm>
        <a:off x="311424" y="652706"/>
        <a:ext cx="1356668" cy="444601"/>
      </dsp:txXfrm>
    </dsp:sp>
    <dsp:sp modelId="{CB315C93-96B9-4A70-A623-F13F66BD83F6}">
      <dsp:nvSpPr>
        <dsp:cNvPr id="0" name=""/>
        <dsp:cNvSpPr/>
      </dsp:nvSpPr>
      <dsp:spPr>
        <a:xfrm>
          <a:off x="-638579" y="627406"/>
          <a:ext cx="3578115" cy="3578115"/>
        </a:xfrm>
        <a:custGeom>
          <a:avLst/>
          <a:gdLst/>
          <a:ahLst/>
          <a:cxnLst/>
          <a:rect l="0" t="0" r="0" b="0"/>
          <a:pathLst>
            <a:path>
              <a:moveTo>
                <a:pt x="2171359" y="41324"/>
              </a:moveTo>
              <a:arcTo wR="1789057" hR="1789057" stAng="16940318" swAng="2964237"/>
            </a:path>
          </a:pathLst>
        </a:custGeom>
        <a:noFill/>
        <a:ln w="9525" cap="flat" cmpd="sng" algn="ctr">
          <a:solidFill>
            <a:schemeClr val="accent1">
              <a:shade val="90000"/>
              <a:hueOff val="565350"/>
              <a:satOff val="-50013"/>
              <a:lumOff val="31826"/>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8A5735F-34A1-4C7F-B2C7-6871A1DF2D91}">
      <dsp:nvSpPr>
        <dsp:cNvPr id="0" name=""/>
        <dsp:cNvSpPr/>
      </dsp:nvSpPr>
      <dsp:spPr>
        <a:xfrm rot="20285374">
          <a:off x="1933655" y="1497669"/>
          <a:ext cx="1947560" cy="492705"/>
        </a:xfrm>
        <a:prstGeom prst="roundRect">
          <a:avLst/>
        </a:prstGeom>
        <a:solidFill>
          <a:schemeClr val="accent1">
            <a:shade val="80000"/>
            <a:hueOff val="611276"/>
            <a:satOff val="-55014"/>
            <a:lumOff val="368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kern="1200" cap="none" spc="0" dirty="0" smtClean="0">
              <a:ln w="0"/>
              <a:effectLst>
                <a:outerShdw blurRad="38100" dist="19050" dir="2700000" algn="tl" rotWithShape="0">
                  <a:schemeClr val="dk1">
                    <a:alpha val="40000"/>
                  </a:schemeClr>
                </a:outerShdw>
              </a:effectLst>
            </a:rPr>
            <a:t>12.- Autenticidad</a:t>
          </a:r>
          <a:endParaRPr lang="es-ES" sz="1600" b="0" kern="1200" cap="none" spc="0" dirty="0">
            <a:ln w="0"/>
            <a:effectLst>
              <a:outerShdw blurRad="38100" dist="19050" dir="2700000" algn="tl" rotWithShape="0">
                <a:schemeClr val="dk1">
                  <a:alpha val="40000"/>
                </a:schemeClr>
              </a:outerShdw>
            </a:effectLst>
          </a:endParaRPr>
        </a:p>
      </dsp:txBody>
      <dsp:txXfrm>
        <a:off x="1957707" y="1521721"/>
        <a:ext cx="1899456" cy="444601"/>
      </dsp:txXfrm>
    </dsp:sp>
    <dsp:sp modelId="{E7303AA2-1EB5-4171-8164-1633F3C7C607}">
      <dsp:nvSpPr>
        <dsp:cNvPr id="0" name=""/>
        <dsp:cNvSpPr/>
      </dsp:nvSpPr>
      <dsp:spPr>
        <a:xfrm>
          <a:off x="2965489" y="-115422"/>
          <a:ext cx="3578115" cy="3578115"/>
        </a:xfrm>
        <a:custGeom>
          <a:avLst/>
          <a:gdLst/>
          <a:ahLst/>
          <a:cxnLst/>
          <a:rect l="0" t="0" r="0" b="0"/>
          <a:pathLst>
            <a:path>
              <a:moveTo>
                <a:pt x="51005" y="1364907"/>
              </a:moveTo>
              <a:arcTo wR="1789057" hR="1789057" stAng="11622856" swAng="1505590"/>
            </a:path>
          </a:pathLst>
        </a:custGeom>
        <a:noFill/>
        <a:ln w="9525" cap="flat" cmpd="sng" algn="ctr">
          <a:solidFill>
            <a:schemeClr val="accent1">
              <a:shade val="90000"/>
              <a:hueOff val="621885"/>
              <a:satOff val="-55014"/>
              <a:lumOff val="35009"/>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86071-C264-46E2-AE23-3287573F73E7}">
      <dsp:nvSpPr>
        <dsp:cNvPr id="0" name=""/>
        <dsp:cNvSpPr/>
      </dsp:nvSpPr>
      <dsp:spPr>
        <a:xfrm>
          <a:off x="1314" y="312471"/>
          <a:ext cx="1319273" cy="13192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604" tIns="16510" rIns="72604" bIns="16510" numCol="1" spcCol="1270" anchor="ctr" anchorCtr="0">
          <a:noAutofit/>
        </a:bodyPr>
        <a:lstStyle/>
        <a:p>
          <a:pPr lvl="0" algn="ctr" defTabSz="577850">
            <a:lnSpc>
              <a:spcPct val="90000"/>
            </a:lnSpc>
            <a:spcBef>
              <a:spcPct val="0"/>
            </a:spcBef>
            <a:spcAft>
              <a:spcPct val="35000"/>
            </a:spcAft>
          </a:pPr>
          <a:r>
            <a:rPr lang="es-ES" sz="1300" kern="1200" dirty="0" smtClean="0"/>
            <a:t>¿Dónde?</a:t>
          </a:r>
          <a:endParaRPr lang="es-ES" sz="1300" kern="1200" dirty="0"/>
        </a:p>
      </dsp:txBody>
      <dsp:txXfrm>
        <a:off x="194517" y="505674"/>
        <a:ext cx="932867" cy="932867"/>
      </dsp:txXfrm>
    </dsp:sp>
    <dsp:sp modelId="{C7C3F4FE-6EE2-4A71-9D2C-061476BA0832}">
      <dsp:nvSpPr>
        <dsp:cNvPr id="0" name=""/>
        <dsp:cNvSpPr/>
      </dsp:nvSpPr>
      <dsp:spPr>
        <a:xfrm>
          <a:off x="1056733" y="312471"/>
          <a:ext cx="1319273" cy="13192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604" tIns="16510" rIns="72604" bIns="16510" numCol="1" spcCol="1270" anchor="ctr" anchorCtr="0">
          <a:noAutofit/>
        </a:bodyPr>
        <a:lstStyle/>
        <a:p>
          <a:pPr lvl="0" algn="ctr" defTabSz="577850">
            <a:lnSpc>
              <a:spcPct val="90000"/>
            </a:lnSpc>
            <a:spcBef>
              <a:spcPct val="0"/>
            </a:spcBef>
            <a:spcAft>
              <a:spcPct val="35000"/>
            </a:spcAft>
          </a:pPr>
          <a:r>
            <a:rPr lang="es-ES" sz="1300" kern="1200" dirty="0" smtClean="0"/>
            <a:t>¿Cuándo?</a:t>
          </a:r>
          <a:endParaRPr lang="es-ES" sz="1300" kern="1200" dirty="0"/>
        </a:p>
      </dsp:txBody>
      <dsp:txXfrm>
        <a:off x="1249936" y="505674"/>
        <a:ext cx="932867" cy="932867"/>
      </dsp:txXfrm>
    </dsp:sp>
    <dsp:sp modelId="{02BE5C48-6D1F-40C5-ABFF-AAC189049A57}">
      <dsp:nvSpPr>
        <dsp:cNvPr id="0" name=""/>
        <dsp:cNvSpPr/>
      </dsp:nvSpPr>
      <dsp:spPr>
        <a:xfrm>
          <a:off x="2112152" y="312471"/>
          <a:ext cx="1319273" cy="13192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604" tIns="16510" rIns="72604" bIns="16510" numCol="1" spcCol="1270" anchor="ctr" anchorCtr="0">
          <a:noAutofit/>
        </a:bodyPr>
        <a:lstStyle/>
        <a:p>
          <a:pPr lvl="0" algn="ctr" defTabSz="577850">
            <a:lnSpc>
              <a:spcPct val="90000"/>
            </a:lnSpc>
            <a:spcBef>
              <a:spcPct val="0"/>
            </a:spcBef>
            <a:spcAft>
              <a:spcPct val="35000"/>
            </a:spcAft>
          </a:pPr>
          <a:r>
            <a:rPr lang="es-ES" sz="1300" kern="1200" dirty="0" smtClean="0"/>
            <a:t>¡Cómo?</a:t>
          </a:r>
          <a:endParaRPr lang="es-ES" sz="1300" kern="1200" dirty="0"/>
        </a:p>
      </dsp:txBody>
      <dsp:txXfrm>
        <a:off x="2305355" y="505674"/>
        <a:ext cx="932867" cy="932867"/>
      </dsp:txXfrm>
    </dsp:sp>
    <dsp:sp modelId="{92AA0489-8D56-4898-9FE1-AD41EC910101}">
      <dsp:nvSpPr>
        <dsp:cNvPr id="0" name=""/>
        <dsp:cNvSpPr/>
      </dsp:nvSpPr>
      <dsp:spPr>
        <a:xfrm>
          <a:off x="3167571" y="312471"/>
          <a:ext cx="1319273" cy="131927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604" tIns="16510" rIns="72604" bIns="16510" numCol="1" spcCol="1270" anchor="ctr" anchorCtr="0">
          <a:noAutofit/>
        </a:bodyPr>
        <a:lstStyle/>
        <a:p>
          <a:pPr lvl="0" algn="ctr" defTabSz="577850">
            <a:lnSpc>
              <a:spcPct val="90000"/>
            </a:lnSpc>
            <a:spcBef>
              <a:spcPct val="0"/>
            </a:spcBef>
            <a:spcAft>
              <a:spcPct val="35000"/>
            </a:spcAft>
          </a:pPr>
          <a:r>
            <a:rPr lang="es-ES" sz="1300" kern="1200" dirty="0" smtClean="0"/>
            <a:t>¿Porqué?</a:t>
          </a:r>
          <a:endParaRPr lang="es-ES" sz="1300" kern="1200" dirty="0"/>
        </a:p>
      </dsp:txBody>
      <dsp:txXfrm>
        <a:off x="3360774" y="505674"/>
        <a:ext cx="932867" cy="9328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1EDE9-45B0-4428-ADD0-615946031386}">
      <dsp:nvSpPr>
        <dsp:cNvPr id="0" name=""/>
        <dsp:cNvSpPr/>
      </dsp:nvSpPr>
      <dsp:spPr>
        <a:xfrm>
          <a:off x="-4593403"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988AB1-4AFA-4878-B4AD-4122BCE77C0D}">
      <dsp:nvSpPr>
        <dsp:cNvPr id="0" name=""/>
        <dsp:cNvSpPr/>
      </dsp:nvSpPr>
      <dsp:spPr>
        <a:xfrm>
          <a:off x="285089" y="184749"/>
          <a:ext cx="4197160"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Accesibilidad</a:t>
          </a:r>
          <a:endParaRPr lang="es-ES_tradnl" sz="2000" kern="1200" noProof="0" dirty="0"/>
        </a:p>
      </dsp:txBody>
      <dsp:txXfrm>
        <a:off x="285089" y="184749"/>
        <a:ext cx="4197160" cy="369336"/>
      </dsp:txXfrm>
    </dsp:sp>
    <dsp:sp modelId="{6B1E796F-1E8D-419D-85CA-5C85CB86229D}">
      <dsp:nvSpPr>
        <dsp:cNvPr id="0" name=""/>
        <dsp:cNvSpPr/>
      </dsp:nvSpPr>
      <dsp:spPr>
        <a:xfrm>
          <a:off x="54254" y="138582"/>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CBAAEA-1AF2-4FF0-9655-BC55D577BA59}">
      <dsp:nvSpPr>
        <dsp:cNvPr id="0" name=""/>
        <dsp:cNvSpPr/>
      </dsp:nvSpPr>
      <dsp:spPr>
        <a:xfrm>
          <a:off x="619556" y="739079"/>
          <a:ext cx="3862692"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Permanencia</a:t>
          </a:r>
          <a:endParaRPr lang="es-ES_tradnl" sz="2000" kern="1200" noProof="0" dirty="0"/>
        </a:p>
      </dsp:txBody>
      <dsp:txXfrm>
        <a:off x="619556" y="739079"/>
        <a:ext cx="3862692" cy="369336"/>
      </dsp:txXfrm>
    </dsp:sp>
    <dsp:sp modelId="{C7A584E7-C4C0-49E9-B191-12C5FBD7F7D6}">
      <dsp:nvSpPr>
        <dsp:cNvPr id="0" name=""/>
        <dsp:cNvSpPr/>
      </dsp:nvSpPr>
      <dsp:spPr>
        <a:xfrm>
          <a:off x="388721" y="692912"/>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D3F9C-9BF1-4EC6-8762-4E3CCD5DE22C}">
      <dsp:nvSpPr>
        <dsp:cNvPr id="0" name=""/>
        <dsp:cNvSpPr/>
      </dsp:nvSpPr>
      <dsp:spPr>
        <a:xfrm>
          <a:off x="802843" y="1293002"/>
          <a:ext cx="3679406"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Interactividad</a:t>
          </a:r>
          <a:endParaRPr lang="es-ES_tradnl" sz="2000" kern="1200" noProof="0" dirty="0"/>
        </a:p>
      </dsp:txBody>
      <dsp:txXfrm>
        <a:off x="802843" y="1293002"/>
        <a:ext cx="3679406" cy="369336"/>
      </dsp:txXfrm>
    </dsp:sp>
    <dsp:sp modelId="{25782B7B-7A0C-4F2D-ACE7-637E39E29F02}">
      <dsp:nvSpPr>
        <dsp:cNvPr id="0" name=""/>
        <dsp:cNvSpPr/>
      </dsp:nvSpPr>
      <dsp:spPr>
        <a:xfrm>
          <a:off x="572008" y="1246835"/>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E887AA-3280-4C51-8344-DE9136EE8163}">
      <dsp:nvSpPr>
        <dsp:cNvPr id="0" name=""/>
        <dsp:cNvSpPr/>
      </dsp:nvSpPr>
      <dsp:spPr>
        <a:xfrm>
          <a:off x="861364" y="1847331"/>
          <a:ext cx="3620884"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Inmediatez</a:t>
          </a:r>
          <a:endParaRPr lang="es-ES_tradnl" sz="2000" kern="1200" noProof="0" dirty="0"/>
        </a:p>
      </dsp:txBody>
      <dsp:txXfrm>
        <a:off x="861364" y="1847331"/>
        <a:ext cx="3620884" cy="369336"/>
      </dsp:txXfrm>
    </dsp:sp>
    <dsp:sp modelId="{F4FCDD0E-ABE3-47DF-84B3-487AE655C386}">
      <dsp:nvSpPr>
        <dsp:cNvPr id="0" name=""/>
        <dsp:cNvSpPr/>
      </dsp:nvSpPr>
      <dsp:spPr>
        <a:xfrm>
          <a:off x="630529" y="1801164"/>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378ABB-6BBE-4097-8AB9-34DFC7FF4927}">
      <dsp:nvSpPr>
        <dsp:cNvPr id="0" name=""/>
        <dsp:cNvSpPr/>
      </dsp:nvSpPr>
      <dsp:spPr>
        <a:xfrm>
          <a:off x="802843" y="2401661"/>
          <a:ext cx="3679406"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Natural (NUI)</a:t>
          </a:r>
          <a:endParaRPr lang="es-ES_tradnl" sz="2000" b="1" kern="1200" noProof="0" dirty="0"/>
        </a:p>
      </dsp:txBody>
      <dsp:txXfrm>
        <a:off x="802843" y="2401661"/>
        <a:ext cx="3679406" cy="369336"/>
      </dsp:txXfrm>
    </dsp:sp>
    <dsp:sp modelId="{49F879B6-A5A0-48D4-81AE-C7EF84EF2714}">
      <dsp:nvSpPr>
        <dsp:cNvPr id="0" name=""/>
        <dsp:cNvSpPr/>
      </dsp:nvSpPr>
      <dsp:spPr>
        <a:xfrm>
          <a:off x="572008" y="2355494"/>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295E24-E70B-48FC-A88A-EAD0F1BAAC9E}">
      <dsp:nvSpPr>
        <dsp:cNvPr id="0" name=""/>
        <dsp:cNvSpPr/>
      </dsp:nvSpPr>
      <dsp:spPr>
        <a:xfrm>
          <a:off x="619556" y="2955584"/>
          <a:ext cx="3862692"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Adaptabilidad</a:t>
          </a:r>
          <a:endParaRPr lang="es-ES_tradnl" sz="2000" b="1" kern="1200" noProof="0" dirty="0"/>
        </a:p>
      </dsp:txBody>
      <dsp:txXfrm>
        <a:off x="619556" y="2955584"/>
        <a:ext cx="3862692" cy="369336"/>
      </dsp:txXfrm>
    </dsp:sp>
    <dsp:sp modelId="{60A9EEA1-1470-4909-8534-D6F57310FF08}">
      <dsp:nvSpPr>
        <dsp:cNvPr id="0" name=""/>
        <dsp:cNvSpPr/>
      </dsp:nvSpPr>
      <dsp:spPr>
        <a:xfrm>
          <a:off x="388721" y="2909417"/>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36A9E0-CCE9-4020-93CB-9694D54AB13F}">
      <dsp:nvSpPr>
        <dsp:cNvPr id="0" name=""/>
        <dsp:cNvSpPr/>
      </dsp:nvSpPr>
      <dsp:spPr>
        <a:xfrm>
          <a:off x="285089" y="3509914"/>
          <a:ext cx="4197160" cy="369336"/>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50800" rIns="50800" bIns="50800" numCol="1" spcCol="1270" anchor="ctr" anchorCtr="0">
          <a:noAutofit/>
        </a:bodyPr>
        <a:lstStyle/>
        <a:p>
          <a:pPr lvl="0" algn="l" defTabSz="889000">
            <a:lnSpc>
              <a:spcPct val="90000"/>
            </a:lnSpc>
            <a:spcBef>
              <a:spcPct val="0"/>
            </a:spcBef>
            <a:spcAft>
              <a:spcPct val="35000"/>
            </a:spcAft>
          </a:pPr>
          <a:r>
            <a:rPr lang="es-ES_tradnl" sz="2000" b="1" kern="1200" noProof="0" dirty="0" smtClean="0"/>
            <a:t>Colaborativo</a:t>
          </a:r>
          <a:endParaRPr lang="es-ES_tradnl" sz="2000" b="1" kern="1200" noProof="0" dirty="0"/>
        </a:p>
      </dsp:txBody>
      <dsp:txXfrm>
        <a:off x="285089" y="3509914"/>
        <a:ext cx="4197160" cy="369336"/>
      </dsp:txXfrm>
    </dsp:sp>
    <dsp:sp modelId="{B373D63A-5FFC-421E-990A-9C95C253C6CF}">
      <dsp:nvSpPr>
        <dsp:cNvPr id="0" name=""/>
        <dsp:cNvSpPr/>
      </dsp:nvSpPr>
      <dsp:spPr>
        <a:xfrm>
          <a:off x="54254" y="3463747"/>
          <a:ext cx="461670" cy="46167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1BDA0C-2AEA-46C9-B932-5446502D74C3}">
      <dsp:nvSpPr>
        <dsp:cNvPr id="0" name=""/>
        <dsp:cNvSpPr/>
      </dsp:nvSpPr>
      <dsp:spPr>
        <a:xfrm>
          <a:off x="892312" y="70343"/>
          <a:ext cx="6185903" cy="3714312"/>
        </a:xfrm>
        <a:prstGeom prst="round2DiagRect">
          <a:avLst>
            <a:gd name="adj1" fmla="val 0"/>
            <a:gd name="adj2" fmla="val 1667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656891-EB7C-4294-87B6-8409FA5E50D2}">
      <dsp:nvSpPr>
        <dsp:cNvPr id="0" name=""/>
        <dsp:cNvSpPr/>
      </dsp:nvSpPr>
      <dsp:spPr>
        <a:xfrm>
          <a:off x="4650796" y="936095"/>
          <a:ext cx="665" cy="211328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324705-40AA-40D7-91D4-2FF60F640D31}">
      <dsp:nvSpPr>
        <dsp:cNvPr id="0" name=""/>
        <dsp:cNvSpPr/>
      </dsp:nvSpPr>
      <dsp:spPr>
        <a:xfrm>
          <a:off x="1067809" y="133084"/>
          <a:ext cx="3382264" cy="25179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s-ES_tradnl" sz="1600" kern="1200" dirty="0" smtClean="0"/>
            <a:t>Elimina las barreras del tiempo, y la distancia. Este aprendizaje traspasa las paredes del aula</a:t>
          </a:r>
          <a:endParaRPr lang="es-ES" sz="1600" kern="1200" dirty="0"/>
        </a:p>
        <a:p>
          <a:pPr lvl="0" algn="l" defTabSz="711200">
            <a:lnSpc>
              <a:spcPct val="90000"/>
            </a:lnSpc>
            <a:spcBef>
              <a:spcPct val="0"/>
            </a:spcBef>
            <a:spcAft>
              <a:spcPct val="35000"/>
            </a:spcAft>
          </a:pPr>
          <a:r>
            <a:rPr lang="es-ES_tradnl" sz="1600" kern="1200" dirty="0" smtClean="0"/>
            <a:t>Bajo coste económico</a:t>
          </a:r>
          <a:endParaRPr lang="es-ES_tradnl" sz="1600" kern="1200" dirty="0"/>
        </a:p>
        <a:p>
          <a:pPr lvl="0" algn="l" defTabSz="711200">
            <a:lnSpc>
              <a:spcPct val="90000"/>
            </a:lnSpc>
            <a:spcBef>
              <a:spcPct val="0"/>
            </a:spcBef>
            <a:spcAft>
              <a:spcPct val="35000"/>
            </a:spcAft>
          </a:pPr>
          <a:r>
            <a:rPr lang="es-ES_tradnl" sz="1600" kern="1200" dirty="0" smtClean="0"/>
            <a:t>Aprendizaje atractivo y motivador</a:t>
          </a:r>
        </a:p>
        <a:p>
          <a:pPr lvl="0" algn="l" defTabSz="711200">
            <a:lnSpc>
              <a:spcPct val="90000"/>
            </a:lnSpc>
            <a:spcBef>
              <a:spcPct val="0"/>
            </a:spcBef>
            <a:spcAft>
              <a:spcPct val="35000"/>
            </a:spcAft>
          </a:pPr>
          <a:r>
            <a:rPr lang="es-ES_tradnl" sz="1600" kern="1200" dirty="0" smtClean="0"/>
            <a:t>Es colaborativo y cooperativo. </a:t>
          </a:r>
          <a:endParaRPr lang="es-ES_tradnl" sz="1600" kern="1200" dirty="0"/>
        </a:p>
        <a:p>
          <a:pPr lvl="0" algn="l" defTabSz="711200">
            <a:lnSpc>
              <a:spcPct val="90000"/>
            </a:lnSpc>
            <a:spcBef>
              <a:spcPct val="0"/>
            </a:spcBef>
            <a:spcAft>
              <a:spcPct val="35000"/>
            </a:spcAft>
          </a:pPr>
          <a:r>
            <a:rPr lang="es-ES_tradnl" sz="1600" kern="1200" dirty="0" smtClean="0"/>
            <a:t>Conlleva a crear contextos donde se puede dar un aprendizaje significativo</a:t>
          </a:r>
          <a:endParaRPr lang="es-ES_tradnl" sz="1600" kern="1200" dirty="0"/>
        </a:p>
        <a:p>
          <a:pPr lvl="0" algn="l" defTabSz="711200">
            <a:lnSpc>
              <a:spcPct val="90000"/>
            </a:lnSpc>
            <a:spcBef>
              <a:spcPct val="0"/>
            </a:spcBef>
            <a:spcAft>
              <a:spcPct val="35000"/>
            </a:spcAft>
          </a:pPr>
          <a:r>
            <a:rPr lang="es-ES_tradnl" sz="1600" kern="1200" dirty="0" smtClean="0"/>
            <a:t>Potencia la creatividad tanto del profesor como la del alumno, en cualquier contexto</a:t>
          </a:r>
          <a:endParaRPr lang="es-ES_tradnl" sz="1600" kern="1200" dirty="0"/>
        </a:p>
        <a:p>
          <a:pPr lvl="0" algn="l" defTabSz="711200">
            <a:lnSpc>
              <a:spcPct val="90000"/>
            </a:lnSpc>
            <a:spcBef>
              <a:spcPct val="0"/>
            </a:spcBef>
            <a:spcAft>
              <a:spcPct val="35000"/>
            </a:spcAft>
          </a:pPr>
          <a:r>
            <a:rPr lang="es-ES_tradnl" sz="1600" kern="1200" dirty="0" smtClean="0"/>
            <a:t>Es un aprendizaje adaptativo y permanente en el tiempo</a:t>
          </a:r>
          <a:r>
            <a:rPr lang="es-ES_tradnl" sz="1400" kern="1200" dirty="0" smtClean="0"/>
            <a:t>. </a:t>
          </a:r>
          <a:endParaRPr lang="es-ES_tradnl" sz="1400" kern="1200" dirty="0"/>
        </a:p>
      </dsp:txBody>
      <dsp:txXfrm>
        <a:off x="1067809" y="133084"/>
        <a:ext cx="3382264" cy="2517989"/>
      </dsp:txXfrm>
    </dsp:sp>
    <dsp:sp modelId="{B209786C-7039-416F-9D85-FDFDC2451F41}">
      <dsp:nvSpPr>
        <dsp:cNvPr id="0" name=""/>
        <dsp:cNvSpPr/>
      </dsp:nvSpPr>
      <dsp:spPr>
        <a:xfrm>
          <a:off x="4750948" y="556277"/>
          <a:ext cx="2161357" cy="227584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100000"/>
            </a:lnSpc>
            <a:spcBef>
              <a:spcPct val="0"/>
            </a:spcBef>
            <a:spcAft>
              <a:spcPct val="35000"/>
            </a:spcAft>
          </a:pPr>
          <a:r>
            <a:rPr lang="es-ES_tradnl" sz="1600" kern="1200" dirty="0" smtClean="0"/>
            <a:t>Las podemos resumir en dos, la falta de recursos económicos y la falta de formación en cuestiones didácticas y metodológicas para todas las posibilidades actuales que nos proporciona Internet.</a:t>
          </a:r>
          <a:endParaRPr lang="es-ES" sz="1600" kern="1200" dirty="0"/>
        </a:p>
      </dsp:txBody>
      <dsp:txXfrm>
        <a:off x="4750948" y="556277"/>
        <a:ext cx="2161357" cy="2275840"/>
      </dsp:txXfrm>
    </dsp:sp>
    <dsp:sp modelId="{771E09AC-5D1E-4EB5-988B-3D6921125047}">
      <dsp:nvSpPr>
        <dsp:cNvPr id="0" name=""/>
        <dsp:cNvSpPr/>
      </dsp:nvSpPr>
      <dsp:spPr>
        <a:xfrm rot="16200000">
          <a:off x="-1047394" y="1119405"/>
          <a:ext cx="2926080" cy="831291"/>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r" defTabSz="711200">
            <a:lnSpc>
              <a:spcPct val="90000"/>
            </a:lnSpc>
            <a:spcBef>
              <a:spcPct val="0"/>
            </a:spcBef>
            <a:spcAft>
              <a:spcPct val="35000"/>
            </a:spcAft>
          </a:pPr>
          <a:r>
            <a:rPr lang="es-ES" sz="1600" kern="1200" dirty="0" smtClean="0"/>
            <a:t>Ventajas del u-learning</a:t>
          </a:r>
          <a:endParaRPr lang="es-ES" sz="1600" kern="1200" dirty="0"/>
        </a:p>
      </dsp:txBody>
      <dsp:txXfrm>
        <a:off x="-921758" y="1453571"/>
        <a:ext cx="2674807" cy="414233"/>
      </dsp:txXfrm>
    </dsp:sp>
    <dsp:sp modelId="{7E5F0C8D-8505-4F16-84B9-A3615B120C92}">
      <dsp:nvSpPr>
        <dsp:cNvPr id="0" name=""/>
        <dsp:cNvSpPr/>
      </dsp:nvSpPr>
      <dsp:spPr>
        <a:xfrm rot="5400000">
          <a:off x="6119974" y="1911491"/>
          <a:ext cx="2926080" cy="831291"/>
        </a:xfrm>
        <a:prstGeom prst="rightArrow">
          <a:avLst>
            <a:gd name="adj1" fmla="val 49830"/>
            <a:gd name="adj2" fmla="val 6066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r" defTabSz="711200">
            <a:lnSpc>
              <a:spcPct val="90000"/>
            </a:lnSpc>
            <a:spcBef>
              <a:spcPct val="0"/>
            </a:spcBef>
            <a:spcAft>
              <a:spcPct val="35000"/>
            </a:spcAft>
          </a:pPr>
          <a:r>
            <a:rPr lang="es-ES" sz="1600" kern="1200" dirty="0" smtClean="0"/>
            <a:t>Desventajas del u-learning</a:t>
          </a:r>
          <a:endParaRPr lang="es-ES" sz="1600" kern="1200" dirty="0"/>
        </a:p>
      </dsp:txBody>
      <dsp:txXfrm>
        <a:off x="6245611" y="1994384"/>
        <a:ext cx="2674807" cy="4142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3DB9FF-BB64-2F42-B8F7-1FE6D7583CB0}" type="datetimeFigureOut">
              <a:rPr lang="es-ES" smtClean="0"/>
              <a:t>01/02/2021</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AC919D-AA85-5C4C-9C99-256A1FD95CD1}" type="slidenum">
              <a:rPr lang="es-ES" smtClean="0"/>
              <a:t>‹Nº›</a:t>
            </a:fld>
            <a:endParaRPr lang="es-ES"/>
          </a:p>
        </p:txBody>
      </p:sp>
    </p:spTree>
    <p:extLst>
      <p:ext uri="{BB962C8B-B14F-4D97-AF65-F5344CB8AC3E}">
        <p14:creationId xmlns:p14="http://schemas.microsoft.com/office/powerpoint/2010/main" val="320175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CBCD8-9E43-714C-9487-C9A5DB7625BC}" type="datetimeFigureOut">
              <a:rPr lang="es-ES" smtClean="0"/>
              <a:t>01/02/2021</a:t>
            </a:fld>
            <a:endParaRPr lang="es-ES"/>
          </a:p>
        </p:txBody>
      </p:sp>
      <p:sp>
        <p:nvSpPr>
          <p:cNvPr id="4" name="Marcador de imagen de diapositiva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BE27E5-C792-C749-93C5-0958009CB159}" type="slidenum">
              <a:rPr lang="es-ES" smtClean="0"/>
              <a:t>‹Nº›</a:t>
            </a:fld>
            <a:endParaRPr lang="es-ES"/>
          </a:p>
        </p:txBody>
      </p:sp>
    </p:spTree>
    <p:extLst>
      <p:ext uri="{BB962C8B-B14F-4D97-AF65-F5344CB8AC3E}">
        <p14:creationId xmlns:p14="http://schemas.microsoft.com/office/powerpoint/2010/main" val="35876426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4731488"/>
          </a:xfrm>
          <a:prstGeom prst="rect">
            <a:avLst/>
          </a:prstGeom>
          <a:solidFill>
            <a:srgbClr val="C2002F"/>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sp>
        <p:nvSpPr>
          <p:cNvPr id="5" name="Marcador de texto 4"/>
          <p:cNvSpPr>
            <a:spLocks noGrp="1"/>
          </p:cNvSpPr>
          <p:nvPr>
            <p:ph type="body" sz="quarter" idx="10"/>
          </p:nvPr>
        </p:nvSpPr>
        <p:spPr>
          <a:xfrm>
            <a:off x="430027" y="601625"/>
            <a:ext cx="8618280" cy="727445"/>
          </a:xfrm>
          <a:prstGeom prst="rect">
            <a:avLst/>
          </a:prstGeom>
        </p:spPr>
        <p:txBody>
          <a:bodyPr vert="horz"/>
          <a:lstStyle>
            <a:lvl1pPr marL="0" indent="0">
              <a:buFontTx/>
              <a:buNone/>
              <a:defRPr sz="2800" b="1" baseline="0">
                <a:solidFill>
                  <a:schemeClr val="bg1"/>
                </a:solidFill>
                <a:latin typeface="Arial" charset="0"/>
                <a:ea typeface="Arial" charset="0"/>
                <a:cs typeface="Arial" charset="0"/>
              </a:defRPr>
            </a:lvl1pPr>
            <a:lvl2pPr marL="457200" indent="0">
              <a:buFontTx/>
              <a:buNone/>
              <a:defRPr sz="4000" baseline="0">
                <a:latin typeface="Roboto Thin"/>
              </a:defRPr>
            </a:lvl2pPr>
            <a:lvl3pPr marL="914400" indent="0">
              <a:buFontTx/>
              <a:buNone/>
              <a:defRPr sz="4000" baseline="0">
                <a:latin typeface="Roboto Thin"/>
              </a:defRPr>
            </a:lvl3pPr>
            <a:lvl4pPr marL="1371600" indent="0">
              <a:buFontTx/>
              <a:buNone/>
              <a:defRPr sz="4000" baseline="0">
                <a:latin typeface="Roboto Thin"/>
              </a:defRPr>
            </a:lvl4pPr>
            <a:lvl5pPr marL="1828800" indent="0">
              <a:buFontTx/>
              <a:buNone/>
              <a:defRPr sz="4000" baseline="0">
                <a:latin typeface="Roboto Thin"/>
              </a:defRPr>
            </a:lvl5pPr>
          </a:lstStyle>
          <a:p>
            <a:pPr lvl="0"/>
            <a:r>
              <a:rPr lang="es-ES" dirty="0" smtClean="0"/>
              <a:t>Haga clic para modificar el estilo de texto del patrón</a:t>
            </a:r>
          </a:p>
        </p:txBody>
      </p:sp>
    </p:spTree>
    <p:extLst>
      <p:ext uri="{BB962C8B-B14F-4D97-AF65-F5344CB8AC3E}">
        <p14:creationId xmlns:p14="http://schemas.microsoft.com/office/powerpoint/2010/main" val="9700732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contenido 2"/>
          <p:cNvSpPr>
            <a:spLocks noGrp="1"/>
          </p:cNvSpPr>
          <p:nvPr>
            <p:ph sz="half" idx="1"/>
          </p:nvPr>
        </p:nvSpPr>
        <p:spPr>
          <a:xfrm>
            <a:off x="628650" y="1520825"/>
            <a:ext cx="3867150" cy="36274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contenido 3"/>
          <p:cNvSpPr>
            <a:spLocks noGrp="1"/>
          </p:cNvSpPr>
          <p:nvPr>
            <p:ph sz="half" idx="2"/>
          </p:nvPr>
        </p:nvSpPr>
        <p:spPr>
          <a:xfrm>
            <a:off x="4648200" y="1520825"/>
            <a:ext cx="3867150" cy="36274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fecha 4"/>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938584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04800"/>
            <a:ext cx="7886700" cy="1104900"/>
          </a:xfrm>
        </p:spPr>
        <p:txBody>
          <a:body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630238" y="2087563"/>
            <a:ext cx="3868737" cy="30702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texto 4"/>
          <p:cNvSpPr>
            <a:spLocks noGrp="1"/>
          </p:cNvSpPr>
          <p:nvPr>
            <p:ph type="body" sz="quarter" idx="3"/>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29150" y="2087563"/>
            <a:ext cx="3887788" cy="30702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Marcador de fecha 6"/>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3584388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29834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611911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95872" y="381000"/>
            <a:ext cx="8152255" cy="1333500"/>
          </a:xfrm>
        </p:spPr>
        <p:txBody>
          <a:bodyPr anchor="b"/>
          <a:lstStyle>
            <a:lvl1pPr>
              <a:defRPr sz="2000"/>
            </a:lvl1pPr>
          </a:lstStyle>
          <a:p>
            <a:r>
              <a:rPr lang="es-ES" dirty="0" smtClean="0"/>
              <a:t>Haga clic para modificar el estilo de título del patrón</a:t>
            </a:r>
            <a:endParaRPr lang="es-ES_tradnl" dirty="0"/>
          </a:p>
        </p:txBody>
      </p:sp>
      <p:sp>
        <p:nvSpPr>
          <p:cNvPr id="3" name="Marcador de contenido 2"/>
          <p:cNvSpPr>
            <a:spLocks noGrp="1"/>
          </p:cNvSpPr>
          <p:nvPr>
            <p:ph idx="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texto 3"/>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80087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01512" y="175915"/>
            <a:ext cx="8123396" cy="759750"/>
          </a:xfrm>
        </p:spPr>
        <p:txBody>
          <a:bodyPr>
            <a:normAutofit/>
          </a:bodyPr>
          <a:lstStyle>
            <a:lvl1pPr>
              <a:defRPr sz="3200">
                <a:latin typeface="Arial" charset="0"/>
                <a:ea typeface="Arial" charset="0"/>
                <a:cs typeface="Arial" charset="0"/>
              </a:defRPr>
            </a:lvl1pPr>
          </a:lstStyle>
          <a:p>
            <a:r>
              <a:rPr lang="es-ES_tradnl" dirty="0" smtClean="0"/>
              <a:t>Clic para editar título</a:t>
            </a:r>
            <a:endParaRPr lang="es-ES" dirty="0"/>
          </a:p>
        </p:txBody>
      </p:sp>
      <p:sp>
        <p:nvSpPr>
          <p:cNvPr id="3" name="Subtítulo 2"/>
          <p:cNvSpPr>
            <a:spLocks noGrp="1"/>
          </p:cNvSpPr>
          <p:nvPr>
            <p:ph type="subTitle" idx="1"/>
          </p:nvPr>
        </p:nvSpPr>
        <p:spPr>
          <a:xfrm>
            <a:off x="501512" y="1609081"/>
            <a:ext cx="8123396" cy="1290638"/>
          </a:xfrm>
        </p:spPr>
        <p:txBody>
          <a:bodyPr/>
          <a:lstStyle>
            <a:lvl1pPr marL="342900" indent="-342900" algn="l">
              <a:buFont typeface="Arial" panose="020B0604020202020204" pitchFamily="34" charset="0"/>
              <a:buChar char="•"/>
              <a:defRPr>
                <a:solidFill>
                  <a:schemeClr val="tx1"/>
                </a:solidFill>
                <a:latin typeface="Arial" charset="0"/>
                <a:ea typeface="Arial" charset="0"/>
                <a:cs typeface="Arial" charset="0"/>
              </a:defRPr>
            </a:lvl1pPr>
            <a:lvl2pPr marL="742950" indent="-285750" algn="l">
              <a:buFont typeface="Wingdings" panose="05000000000000000000" pitchFamily="2" charset="2"/>
              <a:buChar char="§"/>
              <a:defRPr baseline="0">
                <a:solidFill>
                  <a:schemeClr val="tx1"/>
                </a:solidFill>
              </a:defRPr>
            </a:lvl2pPr>
            <a:lvl3pPr marL="1200150" indent="-285750" algn="l">
              <a:buFont typeface="Arial" panose="020B0604020202020204" pitchFamily="34" charset="0"/>
              <a:buChar char="•"/>
              <a:defRPr baseline="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lang="es-ES" dirty="0" smtClean="0"/>
          </a:p>
        </p:txBody>
      </p:sp>
      <p:cxnSp>
        <p:nvCxnSpPr>
          <p:cNvPr id="4" name="Conector recto 3"/>
          <p:cNvCxnSpPr/>
          <p:nvPr userDrawn="1"/>
        </p:nvCxnSpPr>
        <p:spPr>
          <a:xfrm>
            <a:off x="501512" y="818698"/>
            <a:ext cx="7504804" cy="21265"/>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934171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rial" charset="0"/>
                <a:ea typeface="Arial" charset="0"/>
                <a:cs typeface="Arial" charset="0"/>
              </a:defRPr>
            </a:lvl1pPr>
          </a:lstStyle>
          <a:p>
            <a:r>
              <a:rPr lang="es-ES_tradnl" dirty="0" smtClean="0"/>
              <a:t>Clic para editar título</a:t>
            </a:r>
            <a:endParaRPr lang="es-ES" dirty="0"/>
          </a:p>
        </p:txBody>
      </p:sp>
      <p:sp>
        <p:nvSpPr>
          <p:cNvPr id="3" name="Marcador de contenido 2"/>
          <p:cNvSpPr>
            <a:spLocks noGrp="1"/>
          </p:cNvSpPr>
          <p:nvPr>
            <p:ph idx="1"/>
          </p:nvPr>
        </p:nvSpPr>
        <p:spPr>
          <a:xfrm>
            <a:off x="457200" y="1333500"/>
            <a:ext cx="8229600" cy="3567298"/>
          </a:xfrm>
        </p:spPr>
        <p:txBody>
          <a:bodyPr/>
          <a:lstStyle>
            <a:lvl4pPr>
              <a:defRPr>
                <a:latin typeface="Arial" charset="0"/>
                <a:ea typeface="Arial" charset="0"/>
                <a:cs typeface="Arial" charset="0"/>
              </a:defRPr>
            </a:lvl4pPr>
            <a:lvl5pPr>
              <a:defRPr>
                <a:latin typeface="Arial" charset="0"/>
                <a:ea typeface="Arial" charset="0"/>
                <a:cs typeface="Arial" charset="0"/>
              </a:defRPr>
            </a:lvl5p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Tree>
    <p:extLst>
      <p:ext uri="{BB962C8B-B14F-4D97-AF65-F5344CB8AC3E}">
        <p14:creationId xmlns:p14="http://schemas.microsoft.com/office/powerpoint/2010/main" val="203693056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5" y="528529"/>
            <a:ext cx="3993974" cy="633377"/>
          </a:xfrm>
        </p:spPr>
        <p:txBody>
          <a:bodyPr anchor="b"/>
          <a:lstStyle>
            <a:lvl1pPr algn="l">
              <a:defRPr sz="2000" b="0" i="0">
                <a:latin typeface="Arial" charset="0"/>
                <a:ea typeface="Arial" charset="0"/>
                <a:cs typeface="Arial" charset="0"/>
              </a:defRPr>
            </a:lvl1pPr>
          </a:lstStyle>
          <a:p>
            <a:r>
              <a:rPr lang="es-ES_tradnl" dirty="0" smtClean="0"/>
              <a:t>Clic para editar título</a:t>
            </a:r>
            <a:endParaRPr lang="es-ES" dirty="0"/>
          </a:p>
        </p:txBody>
      </p:sp>
      <p:sp>
        <p:nvSpPr>
          <p:cNvPr id="3" name="Marcador de posición de imagen 2"/>
          <p:cNvSpPr>
            <a:spLocks noGrp="1"/>
          </p:cNvSpPr>
          <p:nvPr>
            <p:ph type="pic" idx="1"/>
          </p:nvPr>
        </p:nvSpPr>
        <p:spPr>
          <a:xfrm>
            <a:off x="4572000" y="16475"/>
            <a:ext cx="4572000" cy="50051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dirty="0" smtClean="0"/>
              <a:t>Arrastre la imagen al marcador de posición o haga clic en el icono para agregar</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317216402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4731488"/>
          </a:xfrm>
          <a:prstGeom prst="rect">
            <a:avLst/>
          </a:prstGeom>
          <a:solidFill>
            <a:srgbClr val="C2002F"/>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sp>
        <p:nvSpPr>
          <p:cNvPr id="5" name="Marcador de texto 4"/>
          <p:cNvSpPr>
            <a:spLocks noGrp="1"/>
          </p:cNvSpPr>
          <p:nvPr>
            <p:ph type="body" sz="quarter" idx="10"/>
          </p:nvPr>
        </p:nvSpPr>
        <p:spPr>
          <a:xfrm>
            <a:off x="430027" y="601625"/>
            <a:ext cx="8618280" cy="727445"/>
          </a:xfrm>
          <a:prstGeom prst="rect">
            <a:avLst/>
          </a:prstGeom>
        </p:spPr>
        <p:txBody>
          <a:bodyPr vert="horz"/>
          <a:lstStyle>
            <a:lvl1pPr marL="0" indent="0">
              <a:buFontTx/>
              <a:buNone/>
              <a:defRPr sz="2800" b="1" baseline="0">
                <a:solidFill>
                  <a:schemeClr val="bg1"/>
                </a:solidFill>
                <a:latin typeface="Arial" charset="0"/>
                <a:ea typeface="Arial" charset="0"/>
                <a:cs typeface="Arial" charset="0"/>
              </a:defRPr>
            </a:lvl1pPr>
            <a:lvl2pPr marL="457200" indent="0">
              <a:buFontTx/>
              <a:buNone/>
              <a:defRPr sz="4000" baseline="0">
                <a:latin typeface="Roboto Thin"/>
              </a:defRPr>
            </a:lvl2pPr>
            <a:lvl3pPr marL="914400" indent="0">
              <a:buFontTx/>
              <a:buNone/>
              <a:defRPr sz="4000" baseline="0">
                <a:latin typeface="Roboto Thin"/>
              </a:defRPr>
            </a:lvl3pPr>
            <a:lvl4pPr marL="1371600" indent="0">
              <a:buFontTx/>
              <a:buNone/>
              <a:defRPr sz="4000" baseline="0">
                <a:latin typeface="Roboto Thin"/>
              </a:defRPr>
            </a:lvl4pPr>
            <a:lvl5pPr marL="1828800" indent="0">
              <a:buFontTx/>
              <a:buNone/>
              <a:defRPr sz="4000" baseline="0">
                <a:latin typeface="Roboto Thin"/>
              </a:defRPr>
            </a:lvl5pPr>
          </a:lstStyle>
          <a:p>
            <a:pPr lvl="0"/>
            <a:r>
              <a:rPr lang="es-ES" dirty="0" smtClean="0"/>
              <a:t>Haga clic para modificar el estilo de texto del patrón</a:t>
            </a:r>
          </a:p>
        </p:txBody>
      </p:sp>
    </p:spTree>
    <p:extLst>
      <p:ext uri="{BB962C8B-B14F-4D97-AF65-F5344CB8AC3E}">
        <p14:creationId xmlns:p14="http://schemas.microsoft.com/office/powerpoint/2010/main" val="7026833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6" y="528530"/>
            <a:ext cx="3993974" cy="633377"/>
          </a:xfrm>
        </p:spPr>
        <p:txBody>
          <a:bodyPr anchor="b"/>
          <a:lstStyle>
            <a:lvl1pPr algn="l">
              <a:defRPr sz="1800" b="0" i="0">
                <a:latin typeface="Roboto Light"/>
                <a:ea typeface="Roboto Regular" pitchFamily="2" charset="0"/>
              </a:defRPr>
            </a:lvl1pPr>
          </a:lstStyle>
          <a:p>
            <a:r>
              <a:rPr lang="es-ES_tradnl" dirty="0"/>
              <a:t>Haga clic para modificar el estilo de título del patrón</a:t>
            </a:r>
            <a:endParaRPr lang="es-ES" dirty="0"/>
          </a:p>
        </p:txBody>
      </p:sp>
      <p:sp>
        <p:nvSpPr>
          <p:cNvPr id="3" name="Marcador de posición de imagen 2"/>
          <p:cNvSpPr>
            <a:spLocks noGrp="1"/>
          </p:cNvSpPr>
          <p:nvPr>
            <p:ph type="pic" idx="1"/>
          </p:nvPr>
        </p:nvSpPr>
        <p:spPr>
          <a:xfrm>
            <a:off x="4572000" y="16476"/>
            <a:ext cx="4572000" cy="5005137"/>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s-ES_tradnl" dirty="0"/>
              <a:t>Arrastre la imagen al marcador de posición o haga clic en el icono para agregarla</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s-ES_tradnl"/>
              <a:t>Haga clic para modificar los estilos de texto del patrón</a:t>
            </a:r>
          </a:p>
        </p:txBody>
      </p:sp>
    </p:spTree>
    <p:extLst>
      <p:ext uri="{BB962C8B-B14F-4D97-AF65-F5344CB8AC3E}">
        <p14:creationId xmlns:p14="http://schemas.microsoft.com/office/powerpoint/2010/main" val="57995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srcRect l="5704"/>
          <a:stretch/>
        </p:blipFill>
        <p:spPr>
          <a:xfrm>
            <a:off x="-6928" y="0"/>
            <a:ext cx="9150927" cy="4731327"/>
          </a:xfrm>
          <a:prstGeom prst="rect">
            <a:avLst/>
          </a:prstGeom>
        </p:spPr>
      </p:pic>
    </p:spTree>
    <p:extLst>
      <p:ext uri="{BB962C8B-B14F-4D97-AF65-F5344CB8AC3E}">
        <p14:creationId xmlns:p14="http://schemas.microsoft.com/office/powerpoint/2010/main" val="16222460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081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Arial"/>
                <a:cs typeface="Arial"/>
              </a:defRPr>
            </a:lvl1pPr>
          </a:lstStyle>
          <a:p>
            <a:endParaRPr/>
          </a:p>
        </p:txBody>
      </p:sp>
      <p:sp>
        <p:nvSpPr>
          <p:cNvPr id="3" name="Holder 3"/>
          <p:cNvSpPr>
            <a:spLocks noGrp="1"/>
          </p:cNvSpPr>
          <p:nvPr>
            <p:ph sz="half" idx="2"/>
          </p:nvPr>
        </p:nvSpPr>
        <p:spPr>
          <a:xfrm>
            <a:off x="457200" y="131445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42461206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5014814"/>
            <a:ext cx="9144000" cy="700185"/>
          </a:xfrm>
          <a:prstGeom prst="rect">
            <a:avLst/>
          </a:prstGeom>
          <a:blipFill>
            <a:blip r:embed="rId2" cstate="print"/>
            <a:stretch>
              <a:fillRect/>
            </a:stretch>
          </a:blipFill>
        </p:spPr>
        <p:txBody>
          <a:bodyPr wrap="square" lIns="0" tIns="0" rIns="0" bIns="0" rtlCol="0"/>
          <a:lstStyle/>
          <a:p>
            <a:endParaRPr dirty="0"/>
          </a:p>
        </p:txBody>
      </p:sp>
      <p:sp>
        <p:nvSpPr>
          <p:cNvPr id="17" name="bk object 17"/>
          <p:cNvSpPr/>
          <p:nvPr/>
        </p:nvSpPr>
        <p:spPr>
          <a:xfrm>
            <a:off x="4246257" y="5313089"/>
            <a:ext cx="0" cy="208915"/>
          </a:xfrm>
          <a:custGeom>
            <a:avLst/>
            <a:gdLst/>
            <a:ahLst/>
            <a:cxnLst/>
            <a:rect l="l" t="t" r="r" b="b"/>
            <a:pathLst>
              <a:path h="208914">
                <a:moveTo>
                  <a:pt x="0" y="0"/>
                </a:moveTo>
                <a:lnTo>
                  <a:pt x="0" y="208440"/>
                </a:lnTo>
              </a:path>
            </a:pathLst>
          </a:custGeom>
          <a:ln w="9520">
            <a:solidFill>
              <a:srgbClr val="000000"/>
            </a:solidFill>
          </a:ln>
        </p:spPr>
        <p:txBody>
          <a:bodyPr wrap="square" lIns="0" tIns="0" rIns="0" bIns="0" rtlCol="0"/>
          <a:lstStyle/>
          <a:p>
            <a:endParaRPr dirty="0"/>
          </a:p>
        </p:txBody>
      </p:sp>
      <p:sp>
        <p:nvSpPr>
          <p:cNvPr id="18" name="bk object 18"/>
          <p:cNvSpPr/>
          <p:nvPr/>
        </p:nvSpPr>
        <p:spPr>
          <a:xfrm>
            <a:off x="493052" y="12"/>
            <a:ext cx="8651240" cy="502284"/>
          </a:xfrm>
          <a:custGeom>
            <a:avLst/>
            <a:gdLst/>
            <a:ahLst/>
            <a:cxnLst/>
            <a:rect l="l" t="t" r="r" b="b"/>
            <a:pathLst>
              <a:path w="8651240" h="502284">
                <a:moveTo>
                  <a:pt x="0" y="502018"/>
                </a:moveTo>
                <a:lnTo>
                  <a:pt x="8650947" y="502018"/>
                </a:lnTo>
                <a:lnTo>
                  <a:pt x="8650947" y="0"/>
                </a:lnTo>
                <a:lnTo>
                  <a:pt x="0" y="0"/>
                </a:lnTo>
                <a:lnTo>
                  <a:pt x="0" y="502018"/>
                </a:lnTo>
                <a:close/>
              </a:path>
            </a:pathLst>
          </a:custGeom>
          <a:solidFill>
            <a:srgbClr val="C2002F"/>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24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15"/>
              </a:spcBef>
            </a:pPr>
            <a:r>
              <a:rPr spc="-5" dirty="0"/>
              <a:t>Propuestas educativas mediadas por TIC: Diseño Didáctico</a:t>
            </a:r>
            <a:r>
              <a:rPr spc="95" dirty="0"/>
              <a:t> </a:t>
            </a:r>
            <a:r>
              <a:rPr spc="-5" dirty="0"/>
              <a:t>y</a:t>
            </a:r>
          </a:p>
          <a:p>
            <a:pPr marL="910590">
              <a:lnSpc>
                <a:spcPct val="100000"/>
              </a:lnSpc>
            </a:pPr>
            <a:r>
              <a:rPr spc="-5" dirty="0"/>
              <a:t>Metodologías – Profa. </a:t>
            </a:r>
            <a:r>
              <a:rPr dirty="0"/>
              <a:t>Ana </a:t>
            </a:r>
            <a:r>
              <a:rPr spc="-5" dirty="0"/>
              <a:t>Pérez</a:t>
            </a:r>
            <a:r>
              <a:rPr spc="55" dirty="0"/>
              <a:t> </a:t>
            </a:r>
            <a:r>
              <a:rPr spc="-5" dirty="0"/>
              <a:t>Escoda</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2/1/2021</a:t>
            </a:fld>
            <a:endParaRPr lang="en-US" dirty="0"/>
          </a:p>
        </p:txBody>
      </p:sp>
      <p:sp>
        <p:nvSpPr>
          <p:cNvPr id="5" name="Holder 5"/>
          <p:cNvSpPr>
            <a:spLocks noGrp="1"/>
          </p:cNvSpPr>
          <p:nvPr>
            <p:ph type="sldNum" sz="quarter" idx="7"/>
          </p:nvPr>
        </p:nvSpPr>
        <p:spPr/>
        <p:txBody>
          <a:bodyPr lIns="0" tIns="0" rIns="0" bIns="0"/>
          <a:lstStyle>
            <a:lvl1pPr>
              <a:defRPr sz="1200" b="0" i="0">
                <a:solidFill>
                  <a:schemeClr val="bg1"/>
                </a:solidFill>
                <a:latin typeface="Arial"/>
                <a:cs typeface="Arial"/>
              </a:defRPr>
            </a:lvl1pPr>
          </a:lstStyle>
          <a:p>
            <a:pPr marL="25400">
              <a:lnSpc>
                <a:spcPts val="1425"/>
              </a:lnSpc>
            </a:pPr>
            <a:fld id="{81D60167-4931-47E6-BA6A-407CBD079E47}" type="slidenum">
              <a:rPr dirty="0"/>
              <a:t>‹Nº›</a:t>
            </a:fld>
            <a:endParaRPr dirty="0"/>
          </a:p>
        </p:txBody>
      </p:sp>
    </p:spTree>
    <p:extLst>
      <p:ext uri="{BB962C8B-B14F-4D97-AF65-F5344CB8AC3E}">
        <p14:creationId xmlns:p14="http://schemas.microsoft.com/office/powerpoint/2010/main" val="2877420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6" y="528530"/>
            <a:ext cx="3993974" cy="633377"/>
          </a:xfrm>
        </p:spPr>
        <p:txBody>
          <a:bodyPr anchor="b"/>
          <a:lstStyle>
            <a:lvl1pPr algn="l">
              <a:defRPr sz="1800" b="0" i="0">
                <a:latin typeface="Roboto Light"/>
                <a:ea typeface="Roboto Regular" pitchFamily="2" charset="0"/>
              </a:defRPr>
            </a:lvl1pPr>
          </a:lstStyle>
          <a:p>
            <a:r>
              <a:rPr lang="es-ES_tradnl" dirty="0"/>
              <a:t>Haga clic para modificar el estilo de título del patrón</a:t>
            </a:r>
            <a:endParaRPr lang="es-ES" dirty="0"/>
          </a:p>
        </p:txBody>
      </p:sp>
      <p:sp>
        <p:nvSpPr>
          <p:cNvPr id="3" name="Marcador de posición de imagen 2"/>
          <p:cNvSpPr>
            <a:spLocks noGrp="1"/>
          </p:cNvSpPr>
          <p:nvPr>
            <p:ph type="pic" idx="1"/>
          </p:nvPr>
        </p:nvSpPr>
        <p:spPr>
          <a:xfrm>
            <a:off x="4572000" y="16476"/>
            <a:ext cx="4572000" cy="5005137"/>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s-ES_tradnl"/>
              <a:t>Arrastre la imagen al marcador de posición o haga clic en el icono para agregarla</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s-ES_tradnl"/>
              <a:t>Haga clic para modificar los estilos de texto del patrón</a:t>
            </a:r>
          </a:p>
        </p:txBody>
      </p:sp>
    </p:spTree>
    <p:extLst>
      <p:ext uri="{BB962C8B-B14F-4D97-AF65-F5344CB8AC3E}">
        <p14:creationId xmlns:p14="http://schemas.microsoft.com/office/powerpoint/2010/main" val="53601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0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Arial"/>
                <a:cs typeface="Arial"/>
              </a:defRPr>
            </a:lvl1pPr>
          </a:lstStyle>
          <a:p>
            <a:endParaRPr/>
          </a:p>
        </p:txBody>
      </p:sp>
      <p:sp>
        <p:nvSpPr>
          <p:cNvPr id="3" name="Holder 3"/>
          <p:cNvSpPr>
            <a:spLocks noGrp="1"/>
          </p:cNvSpPr>
          <p:nvPr>
            <p:ph sz="half" idx="2"/>
          </p:nvPr>
        </p:nvSpPr>
        <p:spPr>
          <a:xfrm>
            <a:off x="457200" y="131445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40413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ltLang="es-ES_tradnl"/>
          </a:p>
        </p:txBody>
      </p:sp>
      <p:sp>
        <p:nvSpPr>
          <p:cNvPr id="3" name="Marcador de pie de página 2"/>
          <p:cNvSpPr>
            <a:spLocks noGrp="1"/>
          </p:cNvSpPr>
          <p:nvPr>
            <p:ph type="ftr" sz="quarter" idx="11"/>
          </p:nvPr>
        </p:nvSpPr>
        <p:spPr/>
        <p:txBody>
          <a:bodyPr/>
          <a:lstStyle>
            <a:lvl1pPr>
              <a:defRPr/>
            </a:lvl1pPr>
          </a:lstStyle>
          <a:p>
            <a:endParaRPr lang="es-ES" altLang="es-ES_tradnl"/>
          </a:p>
        </p:txBody>
      </p:sp>
      <p:sp>
        <p:nvSpPr>
          <p:cNvPr id="4" name="Marcador de número de diapositiva 3"/>
          <p:cNvSpPr>
            <a:spLocks noGrp="1"/>
          </p:cNvSpPr>
          <p:nvPr>
            <p:ph type="sldNum" sz="quarter" idx="12"/>
          </p:nvPr>
        </p:nvSpPr>
        <p:spPr/>
        <p:txBody>
          <a:bodyPr/>
          <a:lstStyle>
            <a:lvl1pPr>
              <a:defRPr/>
            </a:lvl1pPr>
          </a:lstStyle>
          <a:p>
            <a:fld id="{A6DC46AF-439D-4ADF-ABC7-112C543E38AA}" type="slidenum">
              <a:rPr lang="es-ES" altLang="es-ES_tradnl"/>
              <a:pPr/>
              <a:t>‹Nº›</a:t>
            </a:fld>
            <a:endParaRPr lang="es-ES" altLang="es-ES_tradnl"/>
          </a:p>
        </p:txBody>
      </p:sp>
    </p:spTree>
    <p:extLst>
      <p:ext uri="{BB962C8B-B14F-4D97-AF65-F5344CB8AC3E}">
        <p14:creationId xmlns:p14="http://schemas.microsoft.com/office/powerpoint/2010/main" val="31770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C00000"/>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935038"/>
            <a:ext cx="3811772" cy="3162041"/>
          </a:xfrm>
        </p:spPr>
        <p:txBody>
          <a:bodyPr anchor="b">
            <a:noAutofit/>
          </a:bodyPr>
          <a:lstStyle>
            <a:lvl1pPr algn="ctr">
              <a:defRPr sz="4400">
                <a:latin typeface="Arial" panose="020B0604020202020204" pitchFamily="34" charset="0"/>
                <a:cs typeface="Arial" panose="020B0604020202020204" pitchFamily="34" charset="0"/>
              </a:defRPr>
            </a:lvl1pPr>
          </a:lstStyle>
          <a:p>
            <a:r>
              <a:rPr lang="es-ES" dirty="0" smtClean="0"/>
              <a:t>Haga clic para modificar el estilo de título del patrón</a:t>
            </a:r>
            <a:endParaRPr lang="es-ES_tradnl" dirty="0"/>
          </a:p>
        </p:txBody>
      </p:sp>
      <p:sp>
        <p:nvSpPr>
          <p:cNvPr id="6" name="Marcador de número de diapositiva 5"/>
          <p:cNvSpPr>
            <a:spLocks noGrp="1"/>
          </p:cNvSpPr>
          <p:nvPr>
            <p:ph type="sldNum" sz="quarter" idx="12"/>
          </p:nvPr>
        </p:nvSpPr>
        <p:spPr>
          <a:xfrm>
            <a:off x="3048886" y="5307050"/>
            <a:ext cx="2057400" cy="303212"/>
          </a:xfrm>
        </p:spPr>
        <p:txBody>
          <a:bodyPr/>
          <a:lstStyle>
            <a:lvl1pPr>
              <a:defRPr>
                <a:latin typeface="Bahnschrift SemiBold" panose="020B0502040204020203" pitchFamily="34" charset="0"/>
              </a:defRPr>
            </a:lvl1pPr>
          </a:lstStyle>
          <a:p>
            <a:fld id="{E7C5BBF8-5061-4166-A5BF-1C0E4798C3F3}" type="slidenum">
              <a:rPr lang="es-ES_tradnl" smtClean="0"/>
              <a:pPr/>
              <a:t>‹Nº›</a:t>
            </a:fld>
            <a:endParaRPr lang="es-ES_tradnl"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0287" y="4990674"/>
            <a:ext cx="2193713" cy="757207"/>
          </a:xfrm>
          <a:prstGeom prst="rect">
            <a:avLst/>
          </a:prstGeom>
        </p:spPr>
      </p:pic>
    </p:spTree>
    <p:extLst>
      <p:ext uri="{BB962C8B-B14F-4D97-AF65-F5344CB8AC3E}">
        <p14:creationId xmlns:p14="http://schemas.microsoft.com/office/powerpoint/2010/main" val="27769498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40340170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425575"/>
            <a:ext cx="7886700" cy="2376488"/>
          </a:xfrm>
        </p:spPr>
        <p:txBody>
          <a:bodyPr anchor="b"/>
          <a:lstStyle>
            <a:lvl1pPr>
              <a:defRPr sz="6000"/>
            </a:lvl1p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F7112A2-3C93-4804-A7E0-9A798BF424EA}" type="datetimeFigureOut">
              <a:rPr lang="es-ES_tradnl" smtClean="0"/>
              <a:t>01/02/2021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155369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mailto:cvizoso@nebrija.es?subject=Aprendizaje%20MyU" TargetMode="External"/><Relationship Id="rId3" Type="http://schemas.openxmlformats.org/officeDocument/2006/relationships/slideLayout" Target="../slideLayouts/slideLayout20.xml"/><Relationship Id="rId7" Type="http://schemas.openxmlformats.org/officeDocument/2006/relationships/image" Target="../media/image1.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ángulo 11"/>
          <p:cNvSpPr/>
          <p:nvPr/>
        </p:nvSpPr>
        <p:spPr>
          <a:xfrm>
            <a:off x="0" y="4746648"/>
            <a:ext cx="9144000" cy="968352"/>
          </a:xfrm>
          <a:prstGeom prst="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pic>
        <p:nvPicPr>
          <p:cNvPr id="3" name="Imagen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08183" y="4829719"/>
            <a:ext cx="1953046" cy="674136"/>
          </a:xfrm>
          <a:prstGeom prst="rect">
            <a:avLst/>
          </a:prstGeom>
        </p:spPr>
      </p:pic>
    </p:spTree>
    <p:extLst>
      <p:ext uri="{BB962C8B-B14F-4D97-AF65-F5344CB8AC3E}">
        <p14:creationId xmlns:p14="http://schemas.microsoft.com/office/powerpoint/2010/main" val="2188057645"/>
      </p:ext>
    </p:extLst>
  </p:cSld>
  <p:clrMap bg1="lt1" tx1="dk1" bg2="lt2" tx2="dk2" accent1="accent1" accent2="accent2" accent3="accent3" accent4="accent4" accent5="accent5" accent6="accent6" hlink="hlink" folHlink="folHlink"/>
  <p:sldLayoutIdLst>
    <p:sldLayoutId id="2147493481" r:id="rId1"/>
    <p:sldLayoutId id="2147493480" r:id="rId2"/>
    <p:sldLayoutId id="2147493484" r:id="rId3"/>
    <p:sldLayoutId id="2147493510" r:id="rId4"/>
    <p:sldLayoutId id="2147493512" r:id="rId5"/>
    <p:sldLayoutId id="2147493514" r:id="rId6"/>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04800"/>
            <a:ext cx="7886700" cy="1104900"/>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ES_tradnl" dirty="0"/>
          </a:p>
        </p:txBody>
      </p:sp>
      <p:sp>
        <p:nvSpPr>
          <p:cNvPr id="3" name="Marcador de texto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0F7112A2-3C93-4804-A7E0-9A798BF424EA}" type="datetimeFigureOut">
              <a:rPr lang="es-ES_tradnl" smtClean="0"/>
              <a:t>01/02/2021</a:t>
            </a:fld>
            <a:endParaRPr lang="es-ES_tradnl"/>
          </a:p>
        </p:txBody>
      </p:sp>
      <p:sp>
        <p:nvSpPr>
          <p:cNvPr id="5" name="Marcador de pie de página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2113934812"/>
      </p:ext>
    </p:extLst>
  </p:cSld>
  <p:clrMap bg1="lt1" tx1="dk1" bg2="lt2" tx2="dk2" accent1="accent1" accent2="accent2" accent3="accent3" accent4="accent4" accent5="accent5" accent6="accent6" hlink="hlink" folHlink="folHlink"/>
  <p:sldLayoutIdLst>
    <p:sldLayoutId id="2147493489" r:id="rId1"/>
    <p:sldLayoutId id="2147493490" r:id="rId2"/>
    <p:sldLayoutId id="2147493491" r:id="rId3"/>
    <p:sldLayoutId id="2147493492" r:id="rId4"/>
    <p:sldLayoutId id="2147493493" r:id="rId5"/>
    <p:sldLayoutId id="2147493494" r:id="rId6"/>
    <p:sldLayoutId id="2147493495" r:id="rId7"/>
    <p:sldLayoutId id="2147493496"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s-ES_tradnl" dirty="0" smtClean="0"/>
              <a:t>Clic para editar título</a:t>
            </a:r>
            <a:endParaRPr lang="es-ES" dirty="0"/>
          </a:p>
        </p:txBody>
      </p:sp>
      <p:sp>
        <p:nvSpPr>
          <p:cNvPr id="3" name="Marcador de texto 2"/>
          <p:cNvSpPr>
            <a:spLocks noGrp="1"/>
          </p:cNvSpPr>
          <p:nvPr>
            <p:ph type="body" idx="1"/>
          </p:nvPr>
        </p:nvSpPr>
        <p:spPr>
          <a:xfrm>
            <a:off x="457200" y="1333501"/>
            <a:ext cx="8229600" cy="3468622"/>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pic>
        <p:nvPicPr>
          <p:cNvPr id="4" name="Imagen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5014815"/>
            <a:ext cx="9144000" cy="700185"/>
          </a:xfrm>
          <a:prstGeom prst="rect">
            <a:avLst/>
          </a:prstGeom>
        </p:spPr>
      </p:pic>
      <p:sp>
        <p:nvSpPr>
          <p:cNvPr id="5" name="CuadroTexto 4"/>
          <p:cNvSpPr txBox="1"/>
          <p:nvPr userDrawn="1"/>
        </p:nvSpPr>
        <p:spPr>
          <a:xfrm>
            <a:off x="4409925" y="5278863"/>
            <a:ext cx="795863" cy="276999"/>
          </a:xfrm>
          <a:prstGeom prst="rect">
            <a:avLst/>
          </a:prstGeom>
          <a:noFill/>
        </p:spPr>
        <p:txBody>
          <a:bodyPr wrap="square" rtlCol="0">
            <a:spAutoFit/>
          </a:bodyPr>
          <a:lstStyle/>
          <a:p>
            <a:pPr algn="l">
              <a:buNone/>
            </a:pPr>
            <a:fld id="{A8DFBB7C-5C1D-44E8-97F4-E52A8D0D2C0B}" type="slidenum">
              <a:rPr lang="es-ES" sz="1200" b="0" i="0" smtClean="0">
                <a:solidFill>
                  <a:schemeClr val="bg1"/>
                </a:solidFill>
                <a:latin typeface="Arial"/>
                <a:ea typeface="Roboto" charset="0"/>
                <a:cs typeface="Arial"/>
              </a:rPr>
              <a:pPr algn="l">
                <a:buNone/>
              </a:pPr>
              <a:t>‹Nº›</a:t>
            </a:fld>
            <a:endParaRPr lang="es-ES" sz="1200" b="0" i="0" dirty="0">
              <a:solidFill>
                <a:schemeClr val="bg1"/>
              </a:solidFill>
              <a:latin typeface="Arial"/>
              <a:ea typeface="Roboto" charset="0"/>
              <a:cs typeface="Arial"/>
            </a:endParaRPr>
          </a:p>
        </p:txBody>
      </p:sp>
      <p:cxnSp>
        <p:nvCxnSpPr>
          <p:cNvPr id="6" name="Conector recto 5"/>
          <p:cNvCxnSpPr/>
          <p:nvPr userDrawn="1"/>
        </p:nvCxnSpPr>
        <p:spPr>
          <a:xfrm>
            <a:off x="4246259" y="5313089"/>
            <a:ext cx="0" cy="208547"/>
          </a:xfrm>
          <a:prstGeom prst="line">
            <a:avLst/>
          </a:prstGeom>
          <a:ln w="9525"/>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655573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6" r:id="rId3"/>
  </p:sldLayoutIdLst>
  <p:timing>
    <p:tnLst>
      <p:par>
        <p:cTn id="1" dur="indefinite" restart="never" nodeType="tmRoot"/>
      </p:par>
    </p:tnLst>
  </p:timing>
  <p:txStyles>
    <p:titleStyle>
      <a:lvl1pPr algn="l" defTabSz="457200" rtl="0" eaLnBrk="1" latinLnBrk="0" hangingPunct="1">
        <a:spcBef>
          <a:spcPct val="0"/>
        </a:spcBef>
        <a:buNone/>
        <a:defRPr sz="2800" kern="1200">
          <a:solidFill>
            <a:schemeClr val="tx1"/>
          </a:solidFill>
          <a:latin typeface="Arial" charset="0"/>
          <a:ea typeface="Arial" charset="0"/>
          <a:cs typeface="Arial" charset="0"/>
        </a:defRPr>
      </a:lvl1pPr>
    </p:titleStyle>
    <p:bodyStyle>
      <a:lvl1pPr marL="342900" indent="-342900" algn="l" defTabSz="457200" rtl="0" eaLnBrk="1" latinLnBrk="0" hangingPunct="1">
        <a:spcBef>
          <a:spcPct val="20000"/>
        </a:spcBef>
        <a:buClr>
          <a:schemeClr val="bg1">
            <a:lumMod val="50000"/>
          </a:schemeClr>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742950" indent="-285750" algn="l" defTabSz="457200" rtl="0" eaLnBrk="1" latinLnBrk="0" hangingPunct="1">
        <a:spcBef>
          <a:spcPct val="20000"/>
        </a:spcBef>
        <a:buClr>
          <a:schemeClr val="bg1">
            <a:lumMod val="50000"/>
          </a:schemeClr>
        </a:buClr>
        <a:buFont typeface="Wingdings" panose="05000000000000000000" pitchFamily="2" charset="2"/>
        <a:buChar char="§"/>
        <a:defRPr sz="1600" kern="1200" baseline="0">
          <a:solidFill>
            <a:schemeClr val="tx1"/>
          </a:solidFill>
          <a:latin typeface="Arial" charset="0"/>
          <a:ea typeface="Arial" charset="0"/>
          <a:cs typeface="Arial" charset="0"/>
        </a:defRPr>
      </a:lvl2pPr>
      <a:lvl3pPr marL="1143000" indent="-228600" algn="l" defTabSz="457200" rtl="0" eaLnBrk="1" latinLnBrk="0" hangingPunct="1">
        <a:spcBef>
          <a:spcPct val="20000"/>
        </a:spcBef>
        <a:buFont typeface="Arial"/>
        <a:buChar char="•"/>
        <a:defRPr sz="1600" kern="1200" baseline="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ángulo 11"/>
          <p:cNvSpPr/>
          <p:nvPr/>
        </p:nvSpPr>
        <p:spPr>
          <a:xfrm>
            <a:off x="0" y="4746648"/>
            <a:ext cx="9144000" cy="968352"/>
          </a:xfrm>
          <a:prstGeom prst="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pic>
        <p:nvPicPr>
          <p:cNvPr id="3" name="Imagen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08183" y="4829719"/>
            <a:ext cx="1953046" cy="674136"/>
          </a:xfrm>
          <a:prstGeom prst="rect">
            <a:avLst/>
          </a:prstGeom>
        </p:spPr>
      </p:pic>
      <p:sp>
        <p:nvSpPr>
          <p:cNvPr id="4" name="CuadroTexto 3"/>
          <p:cNvSpPr txBox="1"/>
          <p:nvPr userDrawn="1"/>
        </p:nvSpPr>
        <p:spPr>
          <a:xfrm>
            <a:off x="4409925" y="5278863"/>
            <a:ext cx="795863" cy="261610"/>
          </a:xfrm>
          <a:prstGeom prst="rect">
            <a:avLst/>
          </a:prstGeom>
          <a:noFill/>
        </p:spPr>
        <p:txBody>
          <a:bodyPr wrap="square" rtlCol="0">
            <a:spAutoFit/>
          </a:bodyPr>
          <a:lstStyle/>
          <a:p>
            <a:pPr algn="ctr"/>
            <a:fld id="{A8DFBB7C-5C1D-44E8-97F4-E52A8D0D2C0B}" type="slidenum">
              <a:rPr lang="es-ES" sz="1050" smtClean="0">
                <a:solidFill>
                  <a:schemeClr val="tx1"/>
                </a:solidFill>
                <a:ea typeface="Roboto" charset="0"/>
                <a:cs typeface="Arial"/>
              </a:rPr>
              <a:pPr algn="ctr"/>
              <a:t>‹Nº›</a:t>
            </a:fld>
            <a:endParaRPr lang="es-ES" sz="1050" dirty="0">
              <a:solidFill>
                <a:schemeClr val="tx1"/>
              </a:solidFill>
              <a:ea typeface="Roboto" charset="0"/>
              <a:cs typeface="Arial"/>
            </a:endParaRPr>
          </a:p>
        </p:txBody>
      </p:sp>
      <p:sp>
        <p:nvSpPr>
          <p:cNvPr id="2" name="CuadroTexto 1"/>
          <p:cNvSpPr txBox="1"/>
          <p:nvPr userDrawn="1"/>
        </p:nvSpPr>
        <p:spPr>
          <a:xfrm>
            <a:off x="326065" y="5136459"/>
            <a:ext cx="2558903" cy="369332"/>
          </a:xfrm>
          <a:prstGeom prst="rect">
            <a:avLst/>
          </a:prstGeom>
          <a:noFill/>
        </p:spPr>
        <p:txBody>
          <a:bodyPr wrap="square" rtlCol="0">
            <a:spAutoFit/>
          </a:bodyPr>
          <a:lstStyle/>
          <a:p>
            <a:r>
              <a:rPr lang="es-ES_tradnl" sz="900" dirty="0" smtClean="0">
                <a:solidFill>
                  <a:schemeClr val="bg1">
                    <a:lumMod val="50000"/>
                  </a:schemeClr>
                </a:solidFill>
              </a:rPr>
              <a:t>Prof. Dra. Clara Mª</a:t>
            </a:r>
            <a:r>
              <a:rPr lang="es-ES_tradnl" sz="900" baseline="0" dirty="0" smtClean="0">
                <a:solidFill>
                  <a:schemeClr val="bg1">
                    <a:lumMod val="50000"/>
                  </a:schemeClr>
                </a:solidFill>
              </a:rPr>
              <a:t> Vizoso</a:t>
            </a:r>
          </a:p>
          <a:p>
            <a:r>
              <a:rPr lang="es-ES_tradnl" sz="900" baseline="0" dirty="0" smtClean="0">
                <a:solidFill>
                  <a:schemeClr val="bg1">
                    <a:lumMod val="50000"/>
                  </a:schemeClr>
                </a:solidFill>
                <a:hlinkClick r:id="rId8"/>
              </a:rPr>
              <a:t>cvizoso@nebrija.es</a:t>
            </a:r>
            <a:endParaRPr lang="es-ES_tradnl" sz="900" dirty="0">
              <a:solidFill>
                <a:schemeClr val="bg1">
                  <a:lumMod val="50000"/>
                </a:schemeClr>
              </a:solidFill>
            </a:endParaRPr>
          </a:p>
        </p:txBody>
      </p:sp>
    </p:spTree>
    <p:extLst>
      <p:ext uri="{BB962C8B-B14F-4D97-AF65-F5344CB8AC3E}">
        <p14:creationId xmlns:p14="http://schemas.microsoft.com/office/powerpoint/2010/main" val="4100108486"/>
      </p:ext>
    </p:extLst>
  </p:cSld>
  <p:clrMap bg1="lt1" tx1="dk1" bg2="lt2" tx2="dk2" accent1="accent1" accent2="accent2" accent3="accent3" accent4="accent4" accent5="accent5" accent6="accent6" hlink="hlink" folHlink="folHlink"/>
  <p:sldLayoutIdLst>
    <p:sldLayoutId id="2147493516" r:id="rId1"/>
    <p:sldLayoutId id="2147493517" r:id="rId2"/>
    <p:sldLayoutId id="2147493518" r:id="rId3"/>
    <p:sldLayoutId id="2147493519" r:id="rId4"/>
    <p:sldLayoutId id="2147493521" r:id="rId5"/>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semanticscholar.org/paper/An-NFC-E-Learning-Platform-for-Interactive-and-Lee-Kuo/49766ccff85232153e25ac0b170094cf9d39d392" TargetMode="External"/><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vippng.com/maxp/iwxmJx/" TargetMode="External"/><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6.png"/><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8" Type="http://schemas.openxmlformats.org/officeDocument/2006/relationships/hyperlink" Target="https://juandomingofarnos.files.wordpress.com/2010/12/bolacontodo1.png" TargetMode="External"/><Relationship Id="rId3" Type="http://schemas.openxmlformats.org/officeDocument/2006/relationships/diagramLayout" Target="../diagrams/layout8.xml"/><Relationship Id="rId7" Type="http://schemas.openxmlformats.org/officeDocument/2006/relationships/image" Target="../media/image17.png"/><Relationship Id="rId2" Type="http://schemas.openxmlformats.org/officeDocument/2006/relationships/diagramData" Target="../diagrams/data8.xml"/><Relationship Id="rId1" Type="http://schemas.openxmlformats.org/officeDocument/2006/relationships/slideLayout" Target="../slideLayouts/slideLayout1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hyperlink" Target="https://blog.vicensvives.com/u-learning/" TargetMode="External"/><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23.jpeg"/><Relationship Id="rId7" Type="http://schemas.openxmlformats.org/officeDocument/2006/relationships/diagramQuickStyle" Target="../diagrams/quickStyle10.xml"/><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hyperlink" Target="https://www.imageneseducativas.com/50-frases-de-jean-piaget-que-todo-maestro-deberia-conocer/" TargetMode="External"/><Relationship Id="rId9" Type="http://schemas.microsoft.com/office/2007/relationships/diagramDrawing" Target="../diagrams/drawing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6.jpg"/><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teachermagazine.com.au/articles/mobile-phones-in-the-classroom-what-does-the-research-say" TargetMode="External"/><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internationaljournalofresearch.files.wordpress.com/2019/03/elearning-success-id697888606.jpg" TargetMode="External"/><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hyperlink" Target="https://www.biblogtecarios.es/wp-content/uploads/2016/03/xlex_on_mobile.jpg" TargetMode="External"/><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83471" y="706772"/>
            <a:ext cx="8597041" cy="461665"/>
          </a:xfrm>
          <a:prstGeom prst="rect">
            <a:avLst/>
          </a:prstGeom>
        </p:spPr>
        <p:txBody>
          <a:bodyPr wrap="square">
            <a:spAutoFit/>
          </a:bodyPr>
          <a:lstStyle/>
          <a:p>
            <a:pPr>
              <a:spcAft>
                <a:spcPts val="900"/>
              </a:spcAft>
            </a:pPr>
            <a:r>
              <a:rPr lang="es-ES" sz="2400" b="1" dirty="0" smtClean="0">
                <a:solidFill>
                  <a:srgbClr val="C2002F"/>
                </a:solidFill>
                <a:latin typeface="+mj-lt"/>
                <a:ea typeface="Roboto Light" pitchFamily="2" charset="0"/>
                <a:cs typeface="Roboto Black"/>
              </a:rPr>
              <a:t>UD3</a:t>
            </a:r>
            <a:r>
              <a:rPr lang="es-ES" sz="2400" b="1" dirty="0" smtClean="0">
                <a:solidFill>
                  <a:srgbClr val="C00000"/>
                </a:solidFill>
                <a:latin typeface="+mj-lt"/>
                <a:ea typeface="Roboto Light" pitchFamily="2" charset="0"/>
                <a:cs typeface="Roboto Black"/>
              </a:rPr>
              <a:t>.- </a:t>
            </a:r>
            <a:r>
              <a:rPr lang="es-ES" sz="2400" dirty="0">
                <a:latin typeface="+mj-lt"/>
              </a:rPr>
              <a:t>Estrategias educativas para el aprendizaje </a:t>
            </a:r>
            <a:r>
              <a:rPr lang="es-ES" sz="2400" dirty="0" smtClean="0">
                <a:latin typeface="+mj-lt"/>
              </a:rPr>
              <a:t>m/u</a:t>
            </a:r>
            <a:endParaRPr lang="es-ES" sz="2400" dirty="0">
              <a:latin typeface="+mj-lt"/>
              <a:cs typeface="Roboto Black"/>
            </a:endParaRPr>
          </a:p>
        </p:txBody>
      </p:sp>
      <p:sp>
        <p:nvSpPr>
          <p:cNvPr id="4" name="Rectángulo 3"/>
          <p:cNvSpPr/>
          <p:nvPr/>
        </p:nvSpPr>
        <p:spPr>
          <a:xfrm>
            <a:off x="131617" y="5275490"/>
            <a:ext cx="5548745" cy="338554"/>
          </a:xfrm>
          <a:prstGeom prst="rect">
            <a:avLst/>
          </a:prstGeom>
        </p:spPr>
        <p:txBody>
          <a:bodyPr wrap="square">
            <a:spAutoFit/>
          </a:bodyPr>
          <a:lstStyle/>
          <a:p>
            <a:r>
              <a:rPr lang="es-ES_tradnl" sz="1600" dirty="0" smtClean="0">
                <a:solidFill>
                  <a:srgbClr val="CC3654"/>
                </a:solidFill>
                <a:latin typeface="+mj-lt"/>
                <a:ea typeface="Roboto" pitchFamily="2" charset="0"/>
              </a:rPr>
              <a:t>Facultad </a:t>
            </a:r>
            <a:r>
              <a:rPr lang="es-ES_tradnl" sz="1600" dirty="0">
                <a:solidFill>
                  <a:srgbClr val="CC3654"/>
                </a:solidFill>
                <a:latin typeface="+mj-lt"/>
                <a:ea typeface="Roboto" pitchFamily="2" charset="0"/>
              </a:rPr>
              <a:t>de Lenguas y Educación</a:t>
            </a:r>
          </a:p>
        </p:txBody>
      </p:sp>
      <p:sp>
        <p:nvSpPr>
          <p:cNvPr id="5" name="Rectángulo 4"/>
          <p:cNvSpPr/>
          <p:nvPr/>
        </p:nvSpPr>
        <p:spPr>
          <a:xfrm>
            <a:off x="131617" y="5090824"/>
            <a:ext cx="4079048" cy="261610"/>
          </a:xfrm>
          <a:prstGeom prst="rect">
            <a:avLst/>
          </a:prstGeom>
        </p:spPr>
        <p:txBody>
          <a:bodyPr wrap="square">
            <a:spAutoFit/>
          </a:bodyPr>
          <a:lstStyle/>
          <a:p>
            <a:r>
              <a:rPr lang="es-ES_tradnl" sz="1100" b="1" dirty="0">
                <a:solidFill>
                  <a:srgbClr val="CC3654"/>
                </a:solidFill>
                <a:ea typeface="Roboto" pitchFamily="2" charset="0"/>
              </a:rPr>
              <a:t>Máster en </a:t>
            </a:r>
            <a:r>
              <a:rPr lang="es-ES_tradnl" sz="1100" b="1" dirty="0" smtClean="0">
                <a:solidFill>
                  <a:srgbClr val="CC3654"/>
                </a:solidFill>
                <a:ea typeface="Roboto" pitchFamily="2" charset="0"/>
              </a:rPr>
              <a:t>TIC para </a:t>
            </a:r>
            <a:r>
              <a:rPr lang="es-ES_tradnl" sz="1100" b="1" dirty="0">
                <a:solidFill>
                  <a:srgbClr val="CC3654"/>
                </a:solidFill>
                <a:ea typeface="Roboto" pitchFamily="2" charset="0"/>
              </a:rPr>
              <a:t>la Educación y </a:t>
            </a:r>
            <a:r>
              <a:rPr lang="es-ES_tradnl" sz="1100" b="1" dirty="0" smtClean="0">
                <a:solidFill>
                  <a:srgbClr val="CC3654"/>
                </a:solidFill>
                <a:ea typeface="Roboto" pitchFamily="2" charset="0"/>
              </a:rPr>
              <a:t>Aprendizaje </a:t>
            </a:r>
            <a:r>
              <a:rPr lang="es-ES_tradnl" sz="1100" b="1" dirty="0">
                <a:solidFill>
                  <a:srgbClr val="CC3654"/>
                </a:solidFill>
                <a:ea typeface="Roboto" pitchFamily="2" charset="0"/>
              </a:rPr>
              <a:t>Digital </a:t>
            </a:r>
          </a:p>
        </p:txBody>
      </p:sp>
      <p:sp>
        <p:nvSpPr>
          <p:cNvPr id="6" name="Rectángulo 5"/>
          <p:cNvSpPr/>
          <p:nvPr/>
        </p:nvSpPr>
        <p:spPr>
          <a:xfrm>
            <a:off x="131617" y="4804573"/>
            <a:ext cx="4737259" cy="369332"/>
          </a:xfrm>
          <a:prstGeom prst="rect">
            <a:avLst/>
          </a:prstGeom>
        </p:spPr>
        <p:txBody>
          <a:bodyPr wrap="none">
            <a:spAutoFit/>
          </a:bodyPr>
          <a:lstStyle/>
          <a:p>
            <a:r>
              <a:rPr lang="es-ES_tradnl" dirty="0" smtClean="0">
                <a:latin typeface="+mj-lt"/>
                <a:ea typeface="Roboto" pitchFamily="2" charset="0"/>
              </a:rPr>
              <a:t>Aprendizaje móvil y ubicuo. Apps educativas</a:t>
            </a:r>
            <a:endParaRPr lang="es-ES_tradnl" dirty="0">
              <a:latin typeface="+mj-lt"/>
              <a:ea typeface="Roboto" pitchFamily="2" charset="0"/>
            </a:endParaRPr>
          </a:p>
        </p:txBody>
      </p:sp>
      <p:sp>
        <p:nvSpPr>
          <p:cNvPr id="7" name="Rectángulo 6"/>
          <p:cNvSpPr/>
          <p:nvPr/>
        </p:nvSpPr>
        <p:spPr>
          <a:xfrm>
            <a:off x="583471" y="389341"/>
            <a:ext cx="5423921" cy="461665"/>
          </a:xfrm>
          <a:prstGeom prst="rect">
            <a:avLst/>
          </a:prstGeom>
        </p:spPr>
        <p:txBody>
          <a:bodyPr wrap="none">
            <a:spAutoFit/>
          </a:bodyPr>
          <a:lstStyle/>
          <a:p>
            <a:pPr marL="12700">
              <a:lnSpc>
                <a:spcPct val="100000"/>
              </a:lnSpc>
              <a:spcBef>
                <a:spcPts val="590"/>
              </a:spcBef>
            </a:pPr>
            <a:r>
              <a:rPr lang="es-ES_tradnl" sz="2400" b="1" dirty="0">
                <a:cs typeface="Arial"/>
              </a:rPr>
              <a:t>Módulo </a:t>
            </a:r>
            <a:r>
              <a:rPr lang="es-ES_tradnl" sz="2400" b="1" dirty="0" smtClean="0">
                <a:cs typeface="Arial"/>
              </a:rPr>
              <a:t>2.</a:t>
            </a:r>
            <a:r>
              <a:rPr lang="es-ES_tradnl" sz="2400" b="1" spc="-25" dirty="0" smtClean="0">
                <a:cs typeface="Arial"/>
              </a:rPr>
              <a:t> </a:t>
            </a:r>
            <a:r>
              <a:rPr lang="es-ES_tradnl" sz="2400" b="1" spc="-5" dirty="0">
                <a:cs typeface="Arial"/>
              </a:rPr>
              <a:t>Ecosistema </a:t>
            </a:r>
            <a:r>
              <a:rPr lang="es-ES_tradnl" sz="2400" b="1" spc="-5" dirty="0" smtClean="0">
                <a:cs typeface="Arial"/>
              </a:rPr>
              <a:t>m/u-</a:t>
            </a:r>
            <a:r>
              <a:rPr lang="es-ES_tradnl" sz="2400" b="1" spc="-5" dirty="0" err="1" smtClean="0">
                <a:cs typeface="Arial"/>
              </a:rPr>
              <a:t>learning</a:t>
            </a:r>
            <a:endParaRPr lang="es-ES_tradnl" sz="2400" dirty="0">
              <a:cs typeface="Arial"/>
            </a:endParaRPr>
          </a:p>
        </p:txBody>
      </p:sp>
      <p:sp>
        <p:nvSpPr>
          <p:cNvPr id="8" name="CuadroTexto 7"/>
          <p:cNvSpPr txBox="1"/>
          <p:nvPr/>
        </p:nvSpPr>
        <p:spPr>
          <a:xfrm>
            <a:off x="583471" y="1111840"/>
            <a:ext cx="2895793" cy="276999"/>
          </a:xfrm>
          <a:prstGeom prst="rect">
            <a:avLst/>
          </a:prstGeom>
          <a:noFill/>
        </p:spPr>
        <p:txBody>
          <a:bodyPr wrap="none" rtlCol="0">
            <a:spAutoFit/>
          </a:bodyPr>
          <a:lstStyle/>
          <a:p>
            <a:r>
              <a:rPr lang="es-ES" sz="1200" dirty="0" smtClean="0"/>
              <a:t>Profesora.- Dra. Clara Mª Vizoso Martín</a:t>
            </a:r>
            <a:endParaRPr lang="es-ES_tradnl" sz="1200" dirty="0"/>
          </a:p>
        </p:txBody>
      </p:sp>
    </p:spTree>
    <p:extLst>
      <p:ext uri="{BB962C8B-B14F-4D97-AF65-F5344CB8AC3E}">
        <p14:creationId xmlns:p14="http://schemas.microsoft.com/office/powerpoint/2010/main" val="244245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10 Eye Grabbing Examples of Emerging Technology i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697260"/>
            <a:ext cx="2736304" cy="3648405"/>
          </a:xfrm>
          <a:prstGeom prst="rect">
            <a:avLst/>
          </a:prstGeom>
        </p:spPr>
      </p:pic>
      <p:sp>
        <p:nvSpPr>
          <p:cNvPr id="3" name="Título 2"/>
          <p:cNvSpPr>
            <a:spLocks noGrp="1"/>
          </p:cNvSpPr>
          <p:nvPr>
            <p:ph type="ctrTitle"/>
          </p:nvPr>
        </p:nvSpPr>
        <p:spPr>
          <a:xfrm>
            <a:off x="485215" y="98725"/>
            <a:ext cx="8123396" cy="749118"/>
          </a:xfrm>
        </p:spPr>
        <p:txBody>
          <a:bodyPr>
            <a:normAutofit/>
          </a:bodyPr>
          <a:lstStyle/>
          <a:p>
            <a:r>
              <a:rPr lang="es-ES_tradnl" dirty="0" smtClean="0">
                <a:solidFill>
                  <a:schemeClr val="bg1">
                    <a:lumMod val="50000"/>
                  </a:schemeClr>
                </a:solidFill>
              </a:rPr>
              <a:t>Características del </a:t>
            </a:r>
            <a:r>
              <a:rPr lang="es-ES_tradnl" dirty="0">
                <a:solidFill>
                  <a:schemeClr val="bg1">
                    <a:lumMod val="50000"/>
                  </a:schemeClr>
                </a:solidFill>
              </a:rPr>
              <a:t>aprendizaje móvil</a:t>
            </a:r>
            <a:endParaRPr lang="es-ES_tradnl" sz="3200" dirty="0">
              <a:solidFill>
                <a:schemeClr val="bg1">
                  <a:lumMod val="50000"/>
                </a:schemeClr>
              </a:solidFill>
            </a:endParaRPr>
          </a:p>
        </p:txBody>
      </p:sp>
      <p:pic>
        <p:nvPicPr>
          <p:cNvPr id="4" name="Imagen 3"/>
          <p:cNvPicPr>
            <a:picLocks noChangeAspect="1"/>
          </p:cNvPicPr>
          <p:nvPr/>
        </p:nvPicPr>
        <p:blipFill>
          <a:blip r:embed="rId3"/>
          <a:stretch>
            <a:fillRect/>
          </a:stretch>
        </p:blipFill>
        <p:spPr>
          <a:xfrm>
            <a:off x="683568" y="985292"/>
            <a:ext cx="5433834" cy="3528392"/>
          </a:xfrm>
          <a:prstGeom prst="rect">
            <a:avLst/>
          </a:prstGeom>
        </p:spPr>
      </p:pic>
    </p:spTree>
    <p:extLst>
      <p:ext uri="{BB962C8B-B14F-4D97-AF65-F5344CB8AC3E}">
        <p14:creationId xmlns:p14="http://schemas.microsoft.com/office/powerpoint/2010/main" val="81974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98725"/>
            <a:ext cx="8123396" cy="749118"/>
          </a:xfrm>
        </p:spPr>
        <p:txBody>
          <a:bodyPr>
            <a:normAutofit fontScale="90000"/>
          </a:bodyPr>
          <a:lstStyle/>
          <a:p>
            <a:r>
              <a:rPr lang="es-ES" dirty="0">
                <a:solidFill>
                  <a:schemeClr val="bg1">
                    <a:lumMod val="50000"/>
                  </a:schemeClr>
                </a:solidFill>
              </a:rPr>
              <a:t>Ventajas y desventajas del aprendizaje móvil</a:t>
            </a:r>
            <a:endParaRPr lang="es-ES_tradnl" dirty="0">
              <a:solidFill>
                <a:schemeClr val="bg1">
                  <a:lumMod val="50000"/>
                </a:schemeClr>
              </a:solidFill>
            </a:endParaRPr>
          </a:p>
        </p:txBody>
      </p:sp>
      <p:graphicFrame>
        <p:nvGraphicFramePr>
          <p:cNvPr id="6" name="Diagrama 5"/>
          <p:cNvGraphicFramePr/>
          <p:nvPr>
            <p:extLst>
              <p:ext uri="{D42A27DB-BD31-4B8C-83A1-F6EECF244321}">
                <p14:modId xmlns:p14="http://schemas.microsoft.com/office/powerpoint/2010/main" val="4173029570"/>
              </p:ext>
            </p:extLst>
          </p:nvPr>
        </p:nvGraphicFramePr>
        <p:xfrm>
          <a:off x="476603" y="913284"/>
          <a:ext cx="8064896" cy="4032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5275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612" y="106708"/>
            <a:ext cx="8479273" cy="749118"/>
          </a:xfrm>
        </p:spPr>
        <p:txBody>
          <a:bodyPr>
            <a:normAutofit fontScale="90000"/>
          </a:bodyPr>
          <a:lstStyle/>
          <a:p>
            <a:r>
              <a:rPr lang="es-ES" dirty="0">
                <a:solidFill>
                  <a:schemeClr val="bg1">
                    <a:lumMod val="50000"/>
                  </a:schemeClr>
                </a:solidFill>
              </a:rPr>
              <a:t>12 principios del </a:t>
            </a:r>
            <a:r>
              <a:rPr lang="es-ES" dirty="0" smtClean="0">
                <a:solidFill>
                  <a:schemeClr val="bg1">
                    <a:lumMod val="50000"/>
                  </a:schemeClr>
                </a:solidFill>
              </a:rPr>
              <a:t>m-learning </a:t>
            </a:r>
            <a:r>
              <a:rPr lang="es-ES" dirty="0">
                <a:solidFill>
                  <a:schemeClr val="bg1">
                    <a:lumMod val="50000"/>
                  </a:schemeClr>
                </a:solidFill>
              </a:rPr>
              <a:t>según Terry Heick</a:t>
            </a:r>
            <a:endParaRPr lang="es-ES_tradnl" sz="3200" dirty="0">
              <a:solidFill>
                <a:schemeClr val="bg1">
                  <a:lumMod val="50000"/>
                </a:schemeClr>
              </a:solidFill>
            </a:endParaRPr>
          </a:p>
        </p:txBody>
      </p:sp>
      <p:graphicFrame>
        <p:nvGraphicFramePr>
          <p:cNvPr id="5" name="Diagrama 4"/>
          <p:cNvGraphicFramePr/>
          <p:nvPr>
            <p:extLst>
              <p:ext uri="{D42A27DB-BD31-4B8C-83A1-F6EECF244321}">
                <p14:modId xmlns:p14="http://schemas.microsoft.com/office/powerpoint/2010/main" val="1753133089"/>
              </p:ext>
            </p:extLst>
          </p:nvPr>
        </p:nvGraphicFramePr>
        <p:xfrm>
          <a:off x="816029" y="1057300"/>
          <a:ext cx="8436492" cy="3945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73184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424936" cy="1514734"/>
          </a:xfrm>
        </p:spPr>
        <p:txBody>
          <a:bodyPr/>
          <a:lstStyle/>
          <a:p>
            <a:r>
              <a:rPr lang="es-ES" sz="3600" dirty="0" smtClean="0"/>
              <a:t>Aprendizaje Ubicuo</a:t>
            </a:r>
            <a:br>
              <a:rPr lang="es-ES" sz="3600" dirty="0" smtClean="0"/>
            </a:br>
            <a:r>
              <a:rPr lang="es-ES_tradnl" dirty="0" smtClean="0"/>
              <a:t>Ubiquitous </a:t>
            </a:r>
            <a:r>
              <a:rPr lang="es-ES_tradnl" dirty="0"/>
              <a:t>learning u-learning</a:t>
            </a:r>
            <a:endParaRPr lang="es-ES" sz="3600" dirty="0" smtClean="0"/>
          </a:p>
          <a:p>
            <a:pPr algn="ctr"/>
            <a:endParaRPr lang="es-ES" sz="1600" dirty="0" smtClean="0"/>
          </a:p>
          <a:p>
            <a:pPr algn="ctr"/>
            <a:r>
              <a:rPr lang="es-ES" sz="3600" dirty="0" smtClean="0"/>
              <a:t>   Contenidos</a:t>
            </a:r>
          </a:p>
          <a:p>
            <a:pPr algn="ctr">
              <a:lnSpc>
                <a:spcPts val="6200"/>
              </a:lnSpc>
            </a:pPr>
            <a:endParaRPr lang="es-ES_tradnl" sz="3600" dirty="0"/>
          </a:p>
        </p:txBody>
      </p:sp>
      <p:sp>
        <p:nvSpPr>
          <p:cNvPr id="5" name="CuadroTexto 4"/>
          <p:cNvSpPr txBox="1"/>
          <p:nvPr/>
        </p:nvSpPr>
        <p:spPr>
          <a:xfrm>
            <a:off x="3491880" y="2209428"/>
            <a:ext cx="5148392" cy="2308324"/>
          </a:xfrm>
          <a:prstGeom prst="rect">
            <a:avLst/>
          </a:prstGeom>
          <a:solidFill>
            <a:schemeClr val="bg1"/>
          </a:solidFill>
        </p:spPr>
        <p:txBody>
          <a:bodyPr wrap="square" rtlCol="0">
            <a:spAutoFit/>
          </a:bodyPr>
          <a:lstStyle/>
          <a:p>
            <a:pPr marL="742950" lvl="1" indent="-285750">
              <a:lnSpc>
                <a:spcPct val="150000"/>
              </a:lnSpc>
              <a:buClr>
                <a:srgbClr val="C00000"/>
              </a:buClr>
              <a:buFont typeface="Arial" panose="020B0604020202020204" pitchFamily="34" charset="0"/>
              <a:buChar char="»"/>
            </a:pPr>
            <a:r>
              <a:rPr lang="es-ES" sz="1600" dirty="0" smtClean="0"/>
              <a:t>Evolución del e-learning al u-learning</a:t>
            </a:r>
          </a:p>
          <a:p>
            <a:pPr marL="742950" lvl="1" indent="-285750">
              <a:lnSpc>
                <a:spcPct val="150000"/>
              </a:lnSpc>
              <a:buClr>
                <a:srgbClr val="C00000"/>
              </a:buClr>
              <a:buFont typeface="Arial" panose="020B0604020202020204" pitchFamily="34" charset="0"/>
              <a:buChar char="»"/>
            </a:pPr>
            <a:r>
              <a:rPr lang="es-ES" sz="1600" dirty="0" smtClean="0"/>
              <a:t>¿Qué es el aprendizaje ubicuo?</a:t>
            </a:r>
          </a:p>
          <a:p>
            <a:pPr marL="742950" lvl="1" indent="-285750">
              <a:lnSpc>
                <a:spcPct val="150000"/>
              </a:lnSpc>
              <a:buClr>
                <a:srgbClr val="C00000"/>
              </a:buClr>
              <a:buFont typeface="Arial" panose="020B0604020202020204" pitchFamily="34" charset="0"/>
              <a:buChar char="»"/>
            </a:pPr>
            <a:r>
              <a:rPr lang="es-ES" sz="1600" dirty="0" smtClean="0"/>
              <a:t>Definición de u-learning</a:t>
            </a:r>
          </a:p>
          <a:p>
            <a:pPr marL="742950" lvl="1" indent="-285750">
              <a:lnSpc>
                <a:spcPct val="150000"/>
              </a:lnSpc>
              <a:buClr>
                <a:srgbClr val="C00000"/>
              </a:buClr>
              <a:buFont typeface="Arial" panose="020B0604020202020204" pitchFamily="34" charset="0"/>
              <a:buChar char="»"/>
            </a:pPr>
            <a:r>
              <a:rPr lang="es-ES" sz="1600" dirty="0" smtClean="0"/>
              <a:t>Concepto de u-learning</a:t>
            </a:r>
          </a:p>
          <a:p>
            <a:pPr marL="742950" lvl="1" indent="-285750">
              <a:lnSpc>
                <a:spcPct val="150000"/>
              </a:lnSpc>
              <a:buClr>
                <a:srgbClr val="C00000"/>
              </a:buClr>
              <a:buFont typeface="Arial" panose="020B0604020202020204" pitchFamily="34" charset="0"/>
              <a:buChar char="»"/>
            </a:pPr>
            <a:r>
              <a:rPr lang="es-ES" sz="1600" dirty="0" smtClean="0"/>
              <a:t>Características </a:t>
            </a:r>
            <a:r>
              <a:rPr lang="es-ES" sz="1600" dirty="0"/>
              <a:t>del aprendizaje </a:t>
            </a:r>
            <a:r>
              <a:rPr lang="es-ES" sz="1600" dirty="0" smtClean="0"/>
              <a:t>ubicuo</a:t>
            </a:r>
            <a:endParaRPr lang="es-ES" sz="1600" dirty="0"/>
          </a:p>
          <a:p>
            <a:pPr marL="742950" lvl="1" indent="-285750">
              <a:lnSpc>
                <a:spcPct val="150000"/>
              </a:lnSpc>
              <a:buClr>
                <a:srgbClr val="C00000"/>
              </a:buClr>
              <a:buFont typeface="Arial" panose="020B0604020202020204" pitchFamily="34" charset="0"/>
              <a:buChar char="»"/>
            </a:pPr>
            <a:r>
              <a:rPr lang="es-ES_tradnl" altLang="es-ES_tradnl" sz="1600" dirty="0">
                <a:latin typeface="Arial" panose="020B0604020202020204" pitchFamily="34" charset="0"/>
                <a:ea typeface="MS PMincho"/>
                <a:cs typeface="Arial" panose="020B0604020202020204" pitchFamily="34" charset="0"/>
              </a:rPr>
              <a:t>Ventajas y desventajas del aprendizaje </a:t>
            </a:r>
            <a:r>
              <a:rPr lang="es-ES_tradnl" altLang="es-ES_tradnl" sz="1600" dirty="0" smtClean="0">
                <a:latin typeface="Arial" panose="020B0604020202020204" pitchFamily="34" charset="0"/>
                <a:ea typeface="MS PMincho"/>
                <a:cs typeface="Arial" panose="020B0604020202020204" pitchFamily="34" charset="0"/>
              </a:rPr>
              <a:t>ubicuo</a:t>
            </a:r>
            <a:endParaRPr lang="es-ES_tradnl" altLang="es-ES_tradnl" sz="1600" dirty="0">
              <a:latin typeface="Arial" panose="020B0604020202020204" pitchFamily="34" charset="0"/>
            </a:endParaRPr>
          </a:p>
        </p:txBody>
      </p:sp>
    </p:spTree>
    <p:extLst>
      <p:ext uri="{BB962C8B-B14F-4D97-AF65-F5344CB8AC3E}">
        <p14:creationId xmlns:p14="http://schemas.microsoft.com/office/powerpoint/2010/main" val="294849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98725"/>
            <a:ext cx="8123396" cy="749118"/>
          </a:xfrm>
        </p:spPr>
        <p:txBody>
          <a:bodyPr>
            <a:normAutofit/>
          </a:bodyPr>
          <a:lstStyle/>
          <a:p>
            <a:r>
              <a:rPr lang="es-ES" dirty="0">
                <a:solidFill>
                  <a:schemeClr val="bg1">
                    <a:lumMod val="50000"/>
                  </a:schemeClr>
                </a:solidFill>
              </a:rPr>
              <a:t>Evolución del e-learning al u-learning</a:t>
            </a:r>
          </a:p>
        </p:txBody>
      </p:sp>
      <p:sp>
        <p:nvSpPr>
          <p:cNvPr id="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9" name="Imagen 8"/>
          <p:cNvPicPr/>
          <p:nvPr/>
        </p:nvPicPr>
        <p:blipFill>
          <a:blip r:embed="rId2">
            <a:extLst>
              <a:ext uri="{28A0092B-C50C-407E-A947-70E740481C1C}">
                <a14:useLocalDpi xmlns:a14="http://schemas.microsoft.com/office/drawing/2010/main" val="0"/>
              </a:ext>
            </a:extLst>
          </a:blip>
          <a:stretch>
            <a:fillRect/>
          </a:stretch>
        </p:blipFill>
        <p:spPr>
          <a:xfrm>
            <a:off x="971600" y="847843"/>
            <a:ext cx="6768752" cy="4075052"/>
          </a:xfrm>
          <a:prstGeom prst="rect">
            <a:avLst/>
          </a:prstGeom>
        </p:spPr>
      </p:pic>
      <p:sp>
        <p:nvSpPr>
          <p:cNvPr id="2" name="Rectángulo 1"/>
          <p:cNvSpPr/>
          <p:nvPr/>
        </p:nvSpPr>
        <p:spPr>
          <a:xfrm>
            <a:off x="1094632" y="4773116"/>
            <a:ext cx="7437807" cy="230832"/>
          </a:xfrm>
          <a:prstGeom prst="rect">
            <a:avLst/>
          </a:prstGeom>
        </p:spPr>
        <p:txBody>
          <a:bodyPr wrap="square">
            <a:spAutoFit/>
          </a:bodyPr>
          <a:lstStyle/>
          <a:p>
            <a:pPr>
              <a:spcAft>
                <a:spcPts val="0"/>
              </a:spcAft>
            </a:pPr>
            <a:r>
              <a:rPr lang="es-ES_tradnl" sz="900" i="1" dirty="0">
                <a:latin typeface="Arial" panose="020B0604020202020204" pitchFamily="34" charset="0"/>
                <a:ea typeface="MS PMincho"/>
                <a:cs typeface="Times New Roman" panose="02020603050405020304" pitchFamily="18" charset="0"/>
              </a:rPr>
              <a:t>Fuente: Elaboración propia traducción de </a:t>
            </a:r>
            <a:r>
              <a:rPr lang="es-ES_tradnl" sz="900" i="1" dirty="0">
                <a:solidFill>
                  <a:srgbClr val="C00000"/>
                </a:solidFill>
                <a:latin typeface="Arial" panose="020B0604020202020204" pitchFamily="34" charset="0"/>
                <a:ea typeface="MS PMincho"/>
                <a:cs typeface="Times New Roman" panose="02020603050405020304" pitchFamily="18" charset="0"/>
              </a:rPr>
              <a:t> </a:t>
            </a:r>
            <a:r>
              <a:rPr lang="es-ES_tradnl" sz="900" i="1" u="sng" dirty="0" err="1">
                <a:solidFill>
                  <a:srgbClr val="C00000"/>
                </a:solidFill>
                <a:latin typeface="Arial" panose="020B0604020202020204" pitchFamily="34" charset="0"/>
                <a:ea typeface="MS PMincho"/>
                <a:cs typeface="Times New Roman" panose="02020603050405020304" pitchFamily="18" charset="0"/>
                <a:hlinkClick r:id="rId3"/>
              </a:rPr>
              <a:t>An</a:t>
            </a:r>
            <a:r>
              <a:rPr lang="es-ES_tradnl" sz="900" i="1" u="sng" dirty="0">
                <a:solidFill>
                  <a:srgbClr val="C00000"/>
                </a:solidFill>
                <a:latin typeface="Arial" panose="020B0604020202020204" pitchFamily="34" charset="0"/>
                <a:ea typeface="MS PMincho"/>
                <a:cs typeface="Times New Roman" panose="02020603050405020304" pitchFamily="18" charset="0"/>
                <a:hlinkClick r:id="rId3"/>
              </a:rPr>
              <a:t> NFC E-Learning </a:t>
            </a:r>
            <a:r>
              <a:rPr lang="es-ES_tradnl" sz="900" i="1" u="sng" dirty="0" err="1">
                <a:solidFill>
                  <a:srgbClr val="C00000"/>
                </a:solidFill>
                <a:latin typeface="Arial" panose="020B0604020202020204" pitchFamily="34" charset="0"/>
                <a:ea typeface="MS PMincho"/>
                <a:cs typeface="Times New Roman" panose="02020603050405020304" pitchFamily="18" charset="0"/>
                <a:hlinkClick r:id="rId3"/>
              </a:rPr>
              <a:t>Platform</a:t>
            </a:r>
            <a:r>
              <a:rPr lang="es-ES_tradnl" sz="900" i="1" u="sng" dirty="0">
                <a:solidFill>
                  <a:srgbClr val="C00000"/>
                </a:solidFill>
                <a:latin typeface="Arial" panose="020B0604020202020204" pitchFamily="34" charset="0"/>
                <a:ea typeface="MS PMincho"/>
                <a:cs typeface="Times New Roman" panose="02020603050405020304" pitchFamily="18" charset="0"/>
                <a:hlinkClick r:id="rId3"/>
              </a:rPr>
              <a:t> for </a:t>
            </a:r>
            <a:r>
              <a:rPr lang="es-ES_tradnl" sz="900" i="1" u="sng" dirty="0" err="1">
                <a:solidFill>
                  <a:srgbClr val="C00000"/>
                </a:solidFill>
                <a:latin typeface="Arial" panose="020B0604020202020204" pitchFamily="34" charset="0"/>
                <a:ea typeface="MS PMincho"/>
                <a:cs typeface="Times New Roman" panose="02020603050405020304" pitchFamily="18" charset="0"/>
                <a:hlinkClick r:id="rId3"/>
              </a:rPr>
              <a:t>Interactive</a:t>
            </a:r>
            <a:r>
              <a:rPr lang="es-ES_tradnl" sz="900" i="1" u="sng" dirty="0">
                <a:solidFill>
                  <a:srgbClr val="C00000"/>
                </a:solidFill>
                <a:latin typeface="Arial" panose="020B0604020202020204" pitchFamily="34" charset="0"/>
                <a:ea typeface="MS PMincho"/>
                <a:cs typeface="Times New Roman" panose="02020603050405020304" pitchFamily="18" charset="0"/>
                <a:hlinkClick r:id="rId3"/>
              </a:rPr>
              <a:t> and Ubiquitous Learning</a:t>
            </a:r>
            <a:endParaRPr lang="es-ES_tradnl" sz="900" dirty="0">
              <a:effectLst/>
              <a:latin typeface="Arial" panose="020B0604020202020204" pitchFamily="34" charset="0"/>
              <a:ea typeface="MS PMincho"/>
              <a:cs typeface="Times New Roman" panose="02020603050405020304" pitchFamily="18" charset="0"/>
            </a:endParaRPr>
          </a:p>
        </p:txBody>
      </p:sp>
    </p:spTree>
    <p:extLst>
      <p:ext uri="{BB962C8B-B14F-4D97-AF65-F5344CB8AC3E}">
        <p14:creationId xmlns:p14="http://schemas.microsoft.com/office/powerpoint/2010/main" val="30648462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01512" y="128281"/>
            <a:ext cx="8123396" cy="759750"/>
          </a:xfrm>
        </p:spPr>
        <p:txBody>
          <a:bodyPr>
            <a:normAutofit/>
          </a:bodyPr>
          <a:lstStyle/>
          <a:p>
            <a:r>
              <a:rPr lang="es-ES" dirty="0" smtClean="0">
                <a:solidFill>
                  <a:schemeClr val="bg1">
                    <a:lumMod val="50000"/>
                  </a:schemeClr>
                </a:solidFill>
                <a:latin typeface="+mn-lt"/>
              </a:rPr>
              <a:t>¿Qué es el </a:t>
            </a:r>
            <a:r>
              <a:rPr lang="es-ES" smtClean="0">
                <a:solidFill>
                  <a:schemeClr val="bg1">
                    <a:lumMod val="50000"/>
                  </a:schemeClr>
                </a:solidFill>
                <a:latin typeface="+mn-lt"/>
              </a:rPr>
              <a:t>aprendizaje ubicuo?</a:t>
            </a:r>
            <a:endParaRPr lang="es-ES_tradnl" dirty="0">
              <a:solidFill>
                <a:schemeClr val="bg1">
                  <a:lumMod val="50000"/>
                </a:schemeClr>
              </a:solidFill>
              <a:latin typeface="+mn-lt"/>
            </a:endParaRPr>
          </a:p>
        </p:txBody>
      </p:sp>
      <p:sp>
        <p:nvSpPr>
          <p:cNvPr id="2" name="Rectángulo 1"/>
          <p:cNvSpPr/>
          <p:nvPr/>
        </p:nvSpPr>
        <p:spPr>
          <a:xfrm>
            <a:off x="2280046" y="922940"/>
            <a:ext cx="6246440" cy="3354765"/>
          </a:xfrm>
          <a:prstGeom prst="rect">
            <a:avLst/>
          </a:prstGeom>
        </p:spPr>
        <p:txBody>
          <a:bodyPr wrap="square">
            <a:spAutoFit/>
          </a:bodyPr>
          <a:lstStyle/>
          <a:p>
            <a:pPr marR="46990" algn="just">
              <a:lnSpc>
                <a:spcPct val="115000"/>
              </a:lnSpc>
              <a:spcBef>
                <a:spcPts val="600"/>
              </a:spcBef>
              <a:spcAft>
                <a:spcPts val="600"/>
              </a:spcAft>
            </a:pPr>
            <a:r>
              <a:rPr lang="es-ES_tradnl" spc="5" dirty="0">
                <a:latin typeface="Arial" panose="020B0604020202020204" pitchFamily="34" charset="0"/>
                <a:ea typeface="Arial" panose="020B0604020202020204" pitchFamily="34" charset="0"/>
                <a:cs typeface="Arial" panose="020B0604020202020204" pitchFamily="34" charset="0"/>
              </a:rPr>
              <a:t>Etimológicamente la palabra “ubicuo” procede del latín </a:t>
            </a:r>
            <a:r>
              <a:rPr lang="es-ES_tradnl" i="1" spc="5" dirty="0">
                <a:latin typeface="Arial" panose="020B0604020202020204" pitchFamily="34" charset="0"/>
                <a:ea typeface="Arial" panose="020B0604020202020204" pitchFamily="34" charset="0"/>
                <a:cs typeface="Arial" panose="020B0604020202020204" pitchFamily="34" charset="0"/>
              </a:rPr>
              <a:t>ubique</a:t>
            </a:r>
            <a:r>
              <a:rPr lang="es-ES_tradnl" spc="5" dirty="0">
                <a:latin typeface="Arial" panose="020B0604020202020204" pitchFamily="34" charset="0"/>
                <a:ea typeface="Arial" panose="020B0604020202020204" pitchFamily="34" charset="0"/>
                <a:cs typeface="Arial" panose="020B0604020202020204" pitchFamily="34" charset="0"/>
              </a:rPr>
              <a:t>, en todas partes, en cuanto a su definición en el diccionario de la lengua española aparece con dos acepciones:</a:t>
            </a:r>
            <a:endParaRPr lang="es-ES_tradnl" dirty="0">
              <a:latin typeface="Arial" panose="020B0604020202020204" pitchFamily="34" charset="0"/>
              <a:ea typeface="MS PMincho"/>
              <a:cs typeface="Times New Roman" panose="02020603050405020304" pitchFamily="18" charset="0"/>
            </a:endParaRPr>
          </a:p>
          <a:p>
            <a:pPr>
              <a:lnSpc>
                <a:spcPct val="115000"/>
              </a:lnSpc>
              <a:spcAft>
                <a:spcPts val="0"/>
              </a:spcAft>
            </a:pPr>
            <a:endParaRPr lang="es-ES_tradnl" i="1" dirty="0" smtClean="0">
              <a:latin typeface="Arial" panose="020B0604020202020204" pitchFamily="34" charset="0"/>
              <a:ea typeface="Times New Roman" panose="02020603050405020304" pitchFamily="18" charset="0"/>
              <a:cs typeface="Arial" panose="020B0604020202020204" pitchFamily="34" charset="0"/>
            </a:endParaRPr>
          </a:p>
          <a:p>
            <a:pPr>
              <a:lnSpc>
                <a:spcPct val="115000"/>
              </a:lnSpc>
              <a:spcAft>
                <a:spcPts val="0"/>
              </a:spcAft>
            </a:pPr>
            <a:r>
              <a:rPr lang="es-ES_tradnl" i="1" dirty="0" smtClean="0">
                <a:latin typeface="Arial" panose="020B0604020202020204" pitchFamily="34" charset="0"/>
                <a:ea typeface="Times New Roman" panose="02020603050405020304" pitchFamily="18" charset="0"/>
                <a:cs typeface="Arial" panose="020B0604020202020204" pitchFamily="34" charset="0"/>
              </a:rPr>
              <a:t>Adjetivo</a:t>
            </a:r>
            <a:endParaRPr lang="es-ES_tradnl" dirty="0">
              <a:latin typeface="Arial" panose="020B0604020202020204" pitchFamily="34" charset="0"/>
              <a:ea typeface="MS PMincho"/>
              <a:cs typeface="Times New Roman" panose="02020603050405020304" pitchFamily="18" charset="0"/>
            </a:endParaRPr>
          </a:p>
          <a:p>
            <a:pPr marL="228600">
              <a:lnSpc>
                <a:spcPct val="115000"/>
              </a:lnSpc>
              <a:spcAft>
                <a:spcPts val="0"/>
              </a:spcAft>
            </a:pPr>
            <a:r>
              <a:rPr lang="es-ES_tradnl" dirty="0">
                <a:latin typeface="Arial" panose="020B0604020202020204" pitchFamily="34" charset="0"/>
                <a:ea typeface="Times New Roman" panose="02020603050405020304" pitchFamily="18" charset="0"/>
                <a:cs typeface="Arial" panose="020B0604020202020204" pitchFamily="34" charset="0"/>
              </a:rPr>
              <a:t>1. Que está presente en todas partes al mismo tiempo.</a:t>
            </a:r>
            <a:endParaRPr lang="es-ES_tradnl" dirty="0">
              <a:latin typeface="Arial" panose="020B0604020202020204" pitchFamily="34" charset="0"/>
              <a:ea typeface="MS PMincho"/>
              <a:cs typeface="Times New Roman" panose="02020603050405020304" pitchFamily="18" charset="0"/>
            </a:endParaRPr>
          </a:p>
          <a:p>
            <a:pPr marL="228600">
              <a:lnSpc>
                <a:spcPct val="115000"/>
              </a:lnSpc>
              <a:spcAft>
                <a:spcPts val="0"/>
              </a:spcAft>
            </a:pPr>
            <a:r>
              <a:rPr lang="es-ES_tradnl" dirty="0">
                <a:latin typeface="Arial" panose="020B0604020202020204" pitchFamily="34" charset="0"/>
                <a:ea typeface="Times New Roman" panose="02020603050405020304" pitchFamily="18" charset="0"/>
                <a:cs typeface="Arial" panose="020B0604020202020204" pitchFamily="34" charset="0"/>
              </a:rPr>
              <a:t>2. Que está presente en muchos lugares y situaciones y da la impresión de que está en todas partes.</a:t>
            </a:r>
            <a:endParaRPr lang="es-ES_tradnl" dirty="0">
              <a:latin typeface="Arial" panose="020B0604020202020204" pitchFamily="34" charset="0"/>
              <a:ea typeface="MS PMincho"/>
              <a:cs typeface="Times New Roman" panose="02020603050405020304" pitchFamily="18" charset="0"/>
            </a:endParaRPr>
          </a:p>
          <a:p>
            <a:pPr>
              <a:lnSpc>
                <a:spcPct val="115000"/>
              </a:lnSpc>
              <a:spcAft>
                <a:spcPts val="0"/>
              </a:spcAft>
            </a:pPr>
            <a:r>
              <a:rPr lang="es-ES_tradnl" dirty="0">
                <a:latin typeface="Arial" panose="020B0604020202020204" pitchFamily="34" charset="0"/>
                <a:ea typeface="Times New Roman" panose="02020603050405020304" pitchFamily="18" charset="0"/>
                <a:cs typeface="Arial" panose="020B0604020202020204" pitchFamily="34" charset="0"/>
              </a:rPr>
              <a:t>Similar: omnipresente</a:t>
            </a:r>
            <a:endParaRPr lang="es-ES_tradnl" dirty="0">
              <a:latin typeface="Arial" panose="020B0604020202020204" pitchFamily="34" charset="0"/>
              <a:ea typeface="MS PMincho"/>
              <a:cs typeface="Times New Roman" panose="02020603050405020304" pitchFamily="18" charset="0"/>
            </a:endParaRPr>
          </a:p>
        </p:txBody>
      </p:sp>
      <p:pic>
        <p:nvPicPr>
          <p:cNvPr id="6" name="Imagen 5" descr="El racismo en el diccionario de la lengua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496840"/>
            <a:ext cx="2254055" cy="2780865"/>
          </a:xfrm>
          <a:prstGeom prst="rect">
            <a:avLst/>
          </a:prstGeom>
        </p:spPr>
      </p:pic>
    </p:spTree>
    <p:extLst>
      <p:ext uri="{BB962C8B-B14F-4D97-AF65-F5344CB8AC3E}">
        <p14:creationId xmlns:p14="http://schemas.microsoft.com/office/powerpoint/2010/main" val="171763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01512" y="128281"/>
            <a:ext cx="8123396" cy="759750"/>
          </a:xfrm>
        </p:spPr>
        <p:txBody>
          <a:bodyPr>
            <a:normAutofit/>
          </a:bodyPr>
          <a:lstStyle/>
          <a:p>
            <a:r>
              <a:rPr lang="es-ES" dirty="0" smtClean="0">
                <a:solidFill>
                  <a:schemeClr val="bg1">
                    <a:lumMod val="50000"/>
                  </a:schemeClr>
                </a:solidFill>
                <a:latin typeface="+mn-lt"/>
              </a:rPr>
              <a:t>Definición de aprendizaje ubicuo</a:t>
            </a:r>
            <a:endParaRPr lang="es-ES_tradnl" dirty="0">
              <a:solidFill>
                <a:schemeClr val="bg1">
                  <a:lumMod val="50000"/>
                </a:schemeClr>
              </a:solidFill>
              <a:latin typeface="+mn-lt"/>
            </a:endParaRPr>
          </a:p>
        </p:txBody>
      </p:sp>
      <p:sp>
        <p:nvSpPr>
          <p:cNvPr id="3" name="Rectángulo 2"/>
          <p:cNvSpPr/>
          <p:nvPr/>
        </p:nvSpPr>
        <p:spPr>
          <a:xfrm>
            <a:off x="3059832" y="2857500"/>
            <a:ext cx="5921896" cy="1826654"/>
          </a:xfrm>
          <a:prstGeom prst="rect">
            <a:avLst/>
          </a:prstGeom>
          <a:ln w="38100">
            <a:solidFill>
              <a:schemeClr val="bg1">
                <a:lumMod val="95000"/>
              </a:schemeClr>
            </a:solidFill>
          </a:ln>
          <a:effectLst>
            <a:softEdge rad="12700"/>
          </a:effectLst>
        </p:spPr>
        <p:txBody>
          <a:bodyPr wrap="square">
            <a:spAutoFit/>
          </a:bodyPr>
          <a:lstStyle/>
          <a:p>
            <a:pPr marL="630555" algn="r">
              <a:lnSpc>
                <a:spcPct val="115000"/>
              </a:lnSpc>
              <a:spcBef>
                <a:spcPts val="1200"/>
              </a:spcBef>
              <a:spcAft>
                <a:spcPts val="1200"/>
              </a:spcAft>
            </a:pPr>
            <a:r>
              <a:rPr lang="es-ES_tradnl" sz="1400" i="1" dirty="0" smtClean="0">
                <a:solidFill>
                  <a:srgbClr val="C41532"/>
                </a:solidFill>
                <a:latin typeface="Arial" panose="020B0604020202020204" pitchFamily="34" charset="0"/>
                <a:ea typeface="MS PMincho"/>
                <a:cs typeface="Arial" panose="020B0604020202020204" pitchFamily="34" charset="0"/>
              </a:rPr>
              <a:t>“un </a:t>
            </a:r>
            <a:r>
              <a:rPr lang="es-ES_tradnl" sz="1400" i="1" dirty="0">
                <a:solidFill>
                  <a:srgbClr val="C41532"/>
                </a:solidFill>
                <a:latin typeface="Arial" panose="020B0604020202020204" pitchFamily="34" charset="0"/>
                <a:ea typeface="MS PMincho"/>
                <a:cs typeface="Arial" panose="020B0604020202020204" pitchFamily="34" charset="0"/>
              </a:rPr>
              <a:t>entorno de aprendizaje ubicuo (ULE) es una situación o escenario de educación-aprendizaje omnipresente. La educación está sucediendo alrededor del estudiante, pero el estudiante puede incluso no ser consciente del proceso de aprendizaje. Los datos de origen están presentes en los objetos incrustados y los estudiantes no tienen que HACER nada para aprender. Sólo tienen que estar </a:t>
            </a:r>
            <a:r>
              <a:rPr lang="es-ES_tradnl" sz="1400" i="1" dirty="0" smtClean="0">
                <a:solidFill>
                  <a:srgbClr val="C41532"/>
                </a:solidFill>
                <a:latin typeface="Arial" panose="020B0604020202020204" pitchFamily="34" charset="0"/>
                <a:ea typeface="MS PMincho"/>
                <a:cs typeface="Arial" panose="020B0604020202020204" pitchFamily="34" charset="0"/>
              </a:rPr>
              <a:t>allí”.</a:t>
            </a:r>
            <a:r>
              <a:rPr lang="es-ES_tradnl" sz="1400" spc="5" dirty="0" smtClean="0">
                <a:solidFill>
                  <a:srgbClr val="C41532"/>
                </a:solidFill>
                <a:latin typeface="Arial" panose="020B0604020202020204" pitchFamily="34" charset="0"/>
                <a:ea typeface="Arial" panose="020B0604020202020204" pitchFamily="34" charset="0"/>
                <a:cs typeface="Arial" panose="020B0604020202020204" pitchFamily="34" charset="0"/>
              </a:rPr>
              <a:t>(</a:t>
            </a:r>
            <a:r>
              <a:rPr lang="es-ES_tradnl" sz="1400" spc="5" dirty="0">
                <a:solidFill>
                  <a:srgbClr val="C41532"/>
                </a:solidFill>
                <a:latin typeface="Arial" panose="020B0604020202020204" pitchFamily="34" charset="0"/>
                <a:ea typeface="Arial" panose="020B0604020202020204" pitchFamily="34" charset="0"/>
                <a:cs typeface="Arial" panose="020B0604020202020204" pitchFamily="34" charset="0"/>
              </a:rPr>
              <a:t>Jones &amp; Jo, 2004, p.469).</a:t>
            </a:r>
            <a:endParaRPr lang="es-ES_tradnl" sz="1400" dirty="0">
              <a:solidFill>
                <a:srgbClr val="C41532"/>
              </a:solidFill>
              <a:latin typeface="Arial" panose="020B0604020202020204" pitchFamily="34" charset="0"/>
              <a:ea typeface="MS PMincho"/>
              <a:cs typeface="Times New Roman" panose="02020603050405020304" pitchFamily="18" charset="0"/>
            </a:endParaRPr>
          </a:p>
        </p:txBody>
      </p:sp>
      <p:sp>
        <p:nvSpPr>
          <p:cNvPr id="5" name="Rectángulo 4"/>
          <p:cNvSpPr/>
          <p:nvPr/>
        </p:nvSpPr>
        <p:spPr>
          <a:xfrm>
            <a:off x="3131840" y="984990"/>
            <a:ext cx="5705872" cy="1578894"/>
          </a:xfrm>
          <a:prstGeom prst="rect">
            <a:avLst/>
          </a:prstGeom>
          <a:solidFill>
            <a:srgbClr val="C41532"/>
          </a:solidFill>
        </p:spPr>
        <p:txBody>
          <a:bodyPr wrap="square">
            <a:spAutoFit/>
          </a:bodyPr>
          <a:lstStyle/>
          <a:p>
            <a:pPr marL="228600" algn="r">
              <a:lnSpc>
                <a:spcPct val="115000"/>
              </a:lnSpc>
              <a:spcAft>
                <a:spcPts val="0"/>
              </a:spcAft>
            </a:pPr>
            <a:r>
              <a:rPr lang="es-ES_tradnl" sz="1400" dirty="0">
                <a:solidFill>
                  <a:schemeClr val="bg1"/>
                </a:solidFill>
                <a:latin typeface="Arial" panose="020B0604020202020204" pitchFamily="34" charset="0"/>
                <a:ea typeface="MS PMincho"/>
                <a:cs typeface="Arial" panose="020B0604020202020204" pitchFamily="34" charset="0"/>
              </a:rPr>
              <a:t>El objetivo fundamental de la computación ubicua consiste en la integración de dispositivos tecnológicos anulando la diferenciación entre el dispositivo y el ser humano, permitiendo una integración absoluta. De esta manera el ser humano se centra en las tareas que debe realizar y no en las herramientas por utilizar, revolucionando el modo de vivir.(Weiser, 1999, p.75).</a:t>
            </a:r>
            <a:endParaRPr lang="es-ES_tradnl" sz="1100" dirty="0">
              <a:solidFill>
                <a:schemeClr val="bg1"/>
              </a:solidFill>
              <a:effectLst/>
              <a:latin typeface="Arial" panose="020B0604020202020204" pitchFamily="34" charset="0"/>
              <a:ea typeface="MS PMincho"/>
              <a:cs typeface="Times New Roman" panose="02020603050405020304" pitchFamily="18" charset="0"/>
            </a:endParaRPr>
          </a:p>
        </p:txBody>
      </p:sp>
      <p:pic>
        <p:nvPicPr>
          <p:cNvPr id="2054" name="Picture 6" descr="city clipart png - May 27, 2017 - Iot Clip Art Png | #231119 - V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01" y="1526979"/>
            <a:ext cx="2990839" cy="285430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345041" y="4196614"/>
            <a:ext cx="2582758" cy="369332"/>
          </a:xfrm>
          <a:prstGeom prst="rect">
            <a:avLst/>
          </a:prstGeom>
        </p:spPr>
        <p:txBody>
          <a:bodyPr wrap="none">
            <a:spAutoFit/>
          </a:bodyPr>
          <a:lstStyle/>
          <a:p>
            <a:r>
              <a:rPr lang="es-ES" sz="900" dirty="0" smtClean="0">
                <a:hlinkClick r:id="rId3"/>
              </a:rPr>
              <a:t>Fuente: https</a:t>
            </a:r>
            <a:r>
              <a:rPr lang="es-ES" sz="900" dirty="0">
                <a:hlinkClick r:id="rId3"/>
              </a:rPr>
              <a:t>://www.vippng.com/maxp/iwxmJx</a:t>
            </a:r>
            <a:r>
              <a:rPr lang="es-ES" sz="900" dirty="0" smtClean="0">
                <a:hlinkClick r:id="rId3"/>
              </a:rPr>
              <a:t>/</a:t>
            </a:r>
            <a:endParaRPr lang="es-ES" sz="900" dirty="0" smtClean="0"/>
          </a:p>
          <a:p>
            <a:endParaRPr lang="es-ES" sz="900" dirty="0"/>
          </a:p>
        </p:txBody>
      </p:sp>
    </p:spTree>
    <p:extLst>
      <p:ext uri="{BB962C8B-B14F-4D97-AF65-F5344CB8AC3E}">
        <p14:creationId xmlns:p14="http://schemas.microsoft.com/office/powerpoint/2010/main" val="175531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01512" y="128281"/>
            <a:ext cx="8123396" cy="759750"/>
          </a:xfrm>
        </p:spPr>
        <p:txBody>
          <a:bodyPr>
            <a:normAutofit/>
          </a:bodyPr>
          <a:lstStyle/>
          <a:p>
            <a:r>
              <a:rPr lang="es-ES" dirty="0" smtClean="0">
                <a:solidFill>
                  <a:schemeClr val="bg1">
                    <a:lumMod val="50000"/>
                  </a:schemeClr>
                </a:solidFill>
                <a:latin typeface="+mn-lt"/>
              </a:rPr>
              <a:t>Concepto de aprendizaje ubicuo</a:t>
            </a:r>
            <a:endParaRPr lang="es-ES_tradnl" dirty="0">
              <a:solidFill>
                <a:schemeClr val="bg1">
                  <a:lumMod val="50000"/>
                </a:schemeClr>
              </a:solidFill>
              <a:latin typeface="+mn-lt"/>
            </a:endParaRPr>
          </a:p>
        </p:txBody>
      </p:sp>
      <p:sp>
        <p:nvSpPr>
          <p:cNvPr id="2" name="Rectángulo 1"/>
          <p:cNvSpPr/>
          <p:nvPr/>
        </p:nvSpPr>
        <p:spPr>
          <a:xfrm>
            <a:off x="723743" y="1011935"/>
            <a:ext cx="8208912" cy="738664"/>
          </a:xfrm>
          <a:prstGeom prst="rect">
            <a:avLst/>
          </a:prstGeom>
          <a:solidFill>
            <a:srgbClr val="C41532"/>
          </a:solidFill>
        </p:spPr>
        <p:txBody>
          <a:bodyPr wrap="square">
            <a:spAutoFit/>
          </a:bodyPr>
          <a:lstStyle/>
          <a:p>
            <a:pPr algn="ctr">
              <a:spcAft>
                <a:spcPts val="0"/>
              </a:spcAft>
            </a:pPr>
            <a:r>
              <a:rPr lang="es-ES_tradnl" sz="1400" dirty="0">
                <a:solidFill>
                  <a:schemeClr val="bg1"/>
                </a:solidFill>
                <a:latin typeface="Arial" panose="020B0604020202020204" pitchFamily="34" charset="0"/>
                <a:ea typeface="Arial" panose="020B0604020202020204" pitchFamily="34" charset="0"/>
                <a:cs typeface="Arial" panose="020B0604020202020204" pitchFamily="34" charset="0"/>
              </a:rPr>
              <a:t>Para que un aprendizaje sea considerado como ubicuo, este se debe volver omnipresente, y se debe poder aprender en cualquier lugar, momento, medio y contexto,” es una oportunidad de aprender en cualquier situación”</a:t>
            </a:r>
            <a:endParaRPr lang="es-ES_tradnl" sz="1050" dirty="0">
              <a:solidFill>
                <a:schemeClr val="bg1"/>
              </a:solidFill>
              <a:effectLst/>
              <a:latin typeface="Arial" panose="020B0604020202020204" pitchFamily="34" charset="0"/>
              <a:ea typeface="MS PMincho"/>
              <a:cs typeface="Times New Roman" panose="02020603050405020304" pitchFamily="18" charset="0"/>
            </a:endParaRPr>
          </a:p>
        </p:txBody>
      </p:sp>
      <p:graphicFrame>
        <p:nvGraphicFramePr>
          <p:cNvPr id="6" name="Diagrama 5"/>
          <p:cNvGraphicFramePr/>
          <p:nvPr>
            <p:extLst>
              <p:ext uri="{D42A27DB-BD31-4B8C-83A1-F6EECF244321}">
                <p14:modId xmlns:p14="http://schemas.microsoft.com/office/powerpoint/2010/main" val="328558403"/>
              </p:ext>
            </p:extLst>
          </p:nvPr>
        </p:nvGraphicFramePr>
        <p:xfrm>
          <a:off x="3939138" y="2785492"/>
          <a:ext cx="4488160" cy="1944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p:cNvPicPr>
            <a:picLocks noChangeAspect="1"/>
          </p:cNvPicPr>
          <p:nvPr/>
        </p:nvPicPr>
        <p:blipFill>
          <a:blip r:embed="rId7"/>
          <a:stretch>
            <a:fillRect/>
          </a:stretch>
        </p:blipFill>
        <p:spPr>
          <a:xfrm>
            <a:off x="955270" y="3135295"/>
            <a:ext cx="2964370" cy="1751907"/>
          </a:xfrm>
          <a:prstGeom prst="rect">
            <a:avLst/>
          </a:prstGeom>
        </p:spPr>
      </p:pic>
      <p:sp>
        <p:nvSpPr>
          <p:cNvPr id="3" name="Rectángulo 2"/>
          <p:cNvSpPr/>
          <p:nvPr/>
        </p:nvSpPr>
        <p:spPr>
          <a:xfrm>
            <a:off x="899592" y="1777380"/>
            <a:ext cx="7616120" cy="1331134"/>
          </a:xfrm>
          <a:prstGeom prst="rect">
            <a:avLst/>
          </a:prstGeom>
          <a:ln w="38100">
            <a:solidFill>
              <a:schemeClr val="bg1">
                <a:lumMod val="95000"/>
              </a:schemeClr>
            </a:solidFill>
          </a:ln>
          <a:effectLst>
            <a:softEdge rad="12700"/>
          </a:effectLst>
        </p:spPr>
        <p:txBody>
          <a:bodyPr wrap="square">
            <a:spAutoFit/>
          </a:bodyPr>
          <a:lstStyle/>
          <a:p>
            <a:pPr marL="630555" algn="r">
              <a:lnSpc>
                <a:spcPct val="115000"/>
              </a:lnSpc>
              <a:spcBef>
                <a:spcPts val="1200"/>
              </a:spcBef>
              <a:spcAft>
                <a:spcPts val="1200"/>
              </a:spcAft>
            </a:pPr>
            <a:r>
              <a:rPr lang="es-ES_tradnl" sz="1400" i="1" dirty="0" smtClean="0">
                <a:solidFill>
                  <a:srgbClr val="C41532"/>
                </a:solidFill>
                <a:latin typeface="Arial" panose="020B0604020202020204" pitchFamily="34" charset="0"/>
                <a:ea typeface="MS PMincho"/>
                <a:cs typeface="Arial" panose="020B0604020202020204" pitchFamily="34" charset="0"/>
              </a:rPr>
              <a:t>“</a:t>
            </a:r>
            <a:r>
              <a:rPr lang="es-ES" sz="1400" i="1" dirty="0">
                <a:solidFill>
                  <a:srgbClr val="C41532"/>
                </a:solidFill>
                <a:latin typeface="Arial" panose="020B0604020202020204" pitchFamily="34" charset="0"/>
                <a:ea typeface="MS PMincho"/>
                <a:cs typeface="Arial" panose="020B0604020202020204" pitchFamily="34" charset="0"/>
              </a:rPr>
              <a:t>u-Learning como la evolución tecnológica de la educación y el marco adecuado para el desarrollo de nuevas investigaciones que integren las tecnologías de la información y la comunicación con la educación. La posibilidad de desarrollar la educación en cualquier momento, lugar y a través de cualquier dispositivo máxima las combinaciones de la tecnología y la educación</a:t>
            </a:r>
            <a:r>
              <a:rPr lang="es-ES" sz="1400" i="1" dirty="0" smtClean="0">
                <a:solidFill>
                  <a:srgbClr val="C41532"/>
                </a:solidFill>
                <a:latin typeface="Arial" panose="020B0604020202020204" pitchFamily="34" charset="0"/>
                <a:ea typeface="MS PMincho"/>
                <a:cs typeface="Arial" panose="020B0604020202020204" pitchFamily="34" charset="0"/>
              </a:rPr>
              <a:t>. (Ramírez </a:t>
            </a:r>
            <a:r>
              <a:rPr lang="es-ES" sz="1400" i="1" dirty="0">
                <a:solidFill>
                  <a:srgbClr val="C41532"/>
                </a:solidFill>
                <a:latin typeface="Arial" panose="020B0604020202020204" pitchFamily="34" charset="0"/>
                <a:ea typeface="MS PMincho"/>
                <a:cs typeface="Arial" panose="020B0604020202020204" pitchFamily="34" charset="0"/>
              </a:rPr>
              <a:t>et al., 2018, p.60</a:t>
            </a:r>
            <a:r>
              <a:rPr lang="es-ES" sz="1400" i="1" dirty="0" smtClean="0">
                <a:solidFill>
                  <a:srgbClr val="C41532"/>
                </a:solidFill>
                <a:latin typeface="Arial" panose="020B0604020202020204" pitchFamily="34" charset="0"/>
                <a:ea typeface="MS PMincho"/>
                <a:cs typeface="Arial" panose="020B0604020202020204" pitchFamily="34" charset="0"/>
              </a:rPr>
              <a:t>).</a:t>
            </a:r>
            <a:endParaRPr lang="es-ES_tradnl" sz="1400" dirty="0">
              <a:solidFill>
                <a:srgbClr val="C41532"/>
              </a:solidFill>
              <a:latin typeface="Arial" panose="020B0604020202020204" pitchFamily="34" charset="0"/>
              <a:ea typeface="MS PMincho"/>
              <a:cs typeface="Times New Roman" panose="02020603050405020304" pitchFamily="18" charset="0"/>
            </a:endParaRPr>
          </a:p>
        </p:txBody>
      </p:sp>
      <p:sp>
        <p:nvSpPr>
          <p:cNvPr id="9" name="CuadroTexto 8"/>
          <p:cNvSpPr txBox="1"/>
          <p:nvPr/>
        </p:nvSpPr>
        <p:spPr>
          <a:xfrm>
            <a:off x="3887684" y="4517870"/>
            <a:ext cx="3312125" cy="276999"/>
          </a:xfrm>
          <a:prstGeom prst="rect">
            <a:avLst/>
          </a:prstGeom>
          <a:noFill/>
        </p:spPr>
        <p:txBody>
          <a:bodyPr wrap="none" rtlCol="0">
            <a:spAutoFit/>
          </a:bodyPr>
          <a:lstStyle/>
          <a:p>
            <a:r>
              <a:rPr lang="es-ES" sz="1200" dirty="0" smtClean="0"/>
              <a:t>Nuevo paradigma educativo. (Burbules, 2014)</a:t>
            </a:r>
            <a:endParaRPr lang="es-ES" sz="1200" dirty="0"/>
          </a:p>
        </p:txBody>
      </p:sp>
    </p:spTree>
    <p:extLst>
      <p:ext uri="{BB962C8B-B14F-4D97-AF65-F5344CB8AC3E}">
        <p14:creationId xmlns:p14="http://schemas.microsoft.com/office/powerpoint/2010/main" val="7267229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643848" y="4510373"/>
            <a:ext cx="30480" cy="5715"/>
          </a:xfrm>
          <a:custGeom>
            <a:avLst/>
            <a:gdLst/>
            <a:ahLst/>
            <a:cxnLst/>
            <a:rect l="l" t="t" r="r" b="b"/>
            <a:pathLst>
              <a:path w="40640" h="7620">
                <a:moveTo>
                  <a:pt x="0" y="7620"/>
                </a:moveTo>
                <a:lnTo>
                  <a:pt x="40640" y="7620"/>
                </a:lnTo>
                <a:lnTo>
                  <a:pt x="40640" y="0"/>
                </a:lnTo>
                <a:lnTo>
                  <a:pt x="0" y="0"/>
                </a:lnTo>
                <a:lnTo>
                  <a:pt x="0" y="7620"/>
                </a:lnTo>
                <a:close/>
              </a:path>
            </a:pathLst>
          </a:custGeom>
          <a:solidFill>
            <a:srgbClr val="000000"/>
          </a:solidFill>
        </p:spPr>
        <p:txBody>
          <a:bodyPr wrap="square" lIns="0" tIns="0" rIns="0" bIns="0" rtlCol="0"/>
          <a:lstStyle/>
          <a:p>
            <a:endParaRPr sz="1350"/>
          </a:p>
        </p:txBody>
      </p:sp>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dirty="0">
                <a:solidFill>
                  <a:schemeClr val="bg1">
                    <a:lumMod val="50000"/>
                  </a:schemeClr>
                </a:solidFill>
                <a:latin typeface="Arial"/>
                <a:cs typeface="Arial"/>
              </a:rPr>
              <a:t>Características del aprendizaje ubicuo</a:t>
            </a:r>
            <a:r>
              <a:rPr lang="es-ES" sz="1800" dirty="0">
                <a:latin typeface="Arial"/>
                <a:cs typeface="Arial"/>
              </a:rPr>
              <a:t/>
            </a:r>
            <a:br>
              <a:rPr lang="es-ES" sz="1800" dirty="0">
                <a:latin typeface="Arial"/>
                <a:cs typeface="Arial"/>
              </a:rPr>
            </a:br>
            <a:endParaRPr sz="1800" dirty="0">
              <a:latin typeface="Arial"/>
              <a:cs typeface="Arial"/>
            </a:endParaRPr>
          </a:p>
        </p:txBody>
      </p:sp>
      <p:graphicFrame>
        <p:nvGraphicFramePr>
          <p:cNvPr id="6" name="Diagrama 5"/>
          <p:cNvGraphicFramePr/>
          <p:nvPr>
            <p:extLst>
              <p:ext uri="{D42A27DB-BD31-4B8C-83A1-F6EECF244321}">
                <p14:modId xmlns:p14="http://schemas.microsoft.com/office/powerpoint/2010/main" val="2273961999"/>
              </p:ext>
            </p:extLst>
          </p:nvPr>
        </p:nvGraphicFramePr>
        <p:xfrm>
          <a:off x="4283968" y="985292"/>
          <a:ext cx="453650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descr="Diseño y creacion de Escenarios de Aprendizaje Inclusivos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68685"/>
            <a:ext cx="3429000" cy="3228975"/>
          </a:xfrm>
          <a:prstGeom prst="rect">
            <a:avLst/>
          </a:prstGeom>
        </p:spPr>
      </p:pic>
      <p:sp>
        <p:nvSpPr>
          <p:cNvPr id="5" name="Rectángulo 4"/>
          <p:cNvSpPr/>
          <p:nvPr/>
        </p:nvSpPr>
        <p:spPr>
          <a:xfrm>
            <a:off x="249137" y="4225652"/>
            <a:ext cx="4572000" cy="369332"/>
          </a:xfrm>
          <a:prstGeom prst="rect">
            <a:avLst/>
          </a:prstGeom>
        </p:spPr>
        <p:txBody>
          <a:bodyPr>
            <a:spAutoFit/>
          </a:bodyPr>
          <a:lstStyle/>
          <a:p>
            <a:r>
              <a:rPr lang="es-ES" sz="900" dirty="0" smtClean="0">
                <a:hlinkClick r:id="rId8"/>
              </a:rPr>
              <a:t>Fuente: https</a:t>
            </a:r>
            <a:r>
              <a:rPr lang="es-ES" sz="900" dirty="0">
                <a:hlinkClick r:id="rId8"/>
              </a:rPr>
              <a:t>://</a:t>
            </a:r>
            <a:r>
              <a:rPr lang="es-ES" sz="900" dirty="0" smtClean="0">
                <a:hlinkClick r:id="rId8"/>
              </a:rPr>
              <a:t>juandomingofarnos.files.wordpress.com/2010/12/bolacontodo1.png</a:t>
            </a:r>
            <a:endParaRPr lang="es-ES" sz="900" dirty="0" smtClean="0"/>
          </a:p>
          <a:p>
            <a:endParaRPr lang="es-ES" sz="900" dirty="0"/>
          </a:p>
        </p:txBody>
      </p:sp>
    </p:spTree>
    <p:extLst>
      <p:ext uri="{BB962C8B-B14F-4D97-AF65-F5344CB8AC3E}">
        <p14:creationId xmlns:p14="http://schemas.microsoft.com/office/powerpoint/2010/main" val="2880431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643848" y="4510373"/>
            <a:ext cx="30480" cy="5715"/>
          </a:xfrm>
          <a:custGeom>
            <a:avLst/>
            <a:gdLst/>
            <a:ahLst/>
            <a:cxnLst/>
            <a:rect l="l" t="t" r="r" b="b"/>
            <a:pathLst>
              <a:path w="40640" h="7620">
                <a:moveTo>
                  <a:pt x="0" y="7620"/>
                </a:moveTo>
                <a:lnTo>
                  <a:pt x="40640" y="7620"/>
                </a:lnTo>
                <a:lnTo>
                  <a:pt x="40640" y="0"/>
                </a:lnTo>
                <a:lnTo>
                  <a:pt x="0" y="0"/>
                </a:lnTo>
                <a:lnTo>
                  <a:pt x="0" y="7620"/>
                </a:lnTo>
                <a:close/>
              </a:path>
            </a:pathLst>
          </a:custGeom>
          <a:solidFill>
            <a:srgbClr val="000000"/>
          </a:solidFill>
        </p:spPr>
        <p:txBody>
          <a:bodyPr wrap="square" lIns="0" tIns="0" rIns="0" bIns="0" rtlCol="0"/>
          <a:lstStyle/>
          <a:p>
            <a:endParaRPr sz="1350"/>
          </a:p>
        </p:txBody>
      </p:sp>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dirty="0">
                <a:solidFill>
                  <a:schemeClr val="bg1">
                    <a:lumMod val="50000"/>
                  </a:schemeClr>
                </a:solidFill>
                <a:latin typeface="Arial"/>
                <a:cs typeface="Arial"/>
              </a:rPr>
              <a:t>Características del aprendizaje ubicuo</a:t>
            </a:r>
            <a:r>
              <a:rPr lang="es-ES" sz="1800" dirty="0">
                <a:latin typeface="Arial"/>
                <a:cs typeface="Arial"/>
              </a:rPr>
              <a:t/>
            </a:r>
            <a:br>
              <a:rPr lang="es-ES" sz="1800" dirty="0">
                <a:latin typeface="Arial"/>
                <a:cs typeface="Arial"/>
              </a:rPr>
            </a:br>
            <a:endParaRPr sz="1800" dirty="0">
              <a:latin typeface="Arial"/>
              <a:cs typeface="Arial"/>
            </a:endParaRPr>
          </a:p>
        </p:txBody>
      </p:sp>
      <p:pic>
        <p:nvPicPr>
          <p:cNvPr id="8" name="Imagen 7" descr="https://blog.vicensvives.com/wp-content/uploads/2018/10/aprendizaje-ubicuo-2.png"/>
          <p:cNvPicPr/>
          <p:nvPr/>
        </p:nvPicPr>
        <p:blipFill>
          <a:blip r:embed="rId2">
            <a:extLst>
              <a:ext uri="{28A0092B-C50C-407E-A947-70E740481C1C}">
                <a14:useLocalDpi xmlns:a14="http://schemas.microsoft.com/office/drawing/2010/main" val="0"/>
              </a:ext>
            </a:extLst>
          </a:blip>
          <a:srcRect/>
          <a:stretch>
            <a:fillRect/>
          </a:stretch>
        </p:blipFill>
        <p:spPr bwMode="auto">
          <a:xfrm>
            <a:off x="1470893" y="841276"/>
            <a:ext cx="5549379" cy="3960440"/>
          </a:xfrm>
          <a:prstGeom prst="rect">
            <a:avLst/>
          </a:prstGeom>
          <a:noFill/>
          <a:ln>
            <a:solidFill>
              <a:schemeClr val="accent1"/>
            </a:solidFill>
          </a:ln>
        </p:spPr>
      </p:pic>
      <p:sp>
        <p:nvSpPr>
          <p:cNvPr id="2" name="Rectángulo 1"/>
          <p:cNvSpPr/>
          <p:nvPr/>
        </p:nvSpPr>
        <p:spPr>
          <a:xfrm>
            <a:off x="4041335" y="4804473"/>
            <a:ext cx="2978937" cy="230832"/>
          </a:xfrm>
          <a:prstGeom prst="rect">
            <a:avLst/>
          </a:prstGeom>
        </p:spPr>
        <p:txBody>
          <a:bodyPr wrap="square">
            <a:spAutoFit/>
          </a:bodyPr>
          <a:lstStyle/>
          <a:p>
            <a:pPr algn="r"/>
            <a:r>
              <a:rPr lang="es-ES_tradnl" sz="900" i="1" dirty="0">
                <a:latin typeface="Arial" panose="020B0604020202020204" pitchFamily="34" charset="0"/>
                <a:ea typeface="Arial" panose="020B0604020202020204" pitchFamily="34" charset="0"/>
              </a:rPr>
              <a:t>Fuente:</a:t>
            </a:r>
            <a:r>
              <a:rPr lang="es-ES_tradnl" sz="900" i="1" dirty="0">
                <a:latin typeface="Arial" panose="020B0604020202020204" pitchFamily="34" charset="0"/>
                <a:ea typeface="MS PMincho"/>
                <a:cs typeface="Times New Roman" panose="02020603050405020304" pitchFamily="18" charset="0"/>
              </a:rPr>
              <a:t> </a:t>
            </a:r>
            <a:r>
              <a:rPr lang="es-ES_tradnl" sz="900" i="1" u="sng" dirty="0">
                <a:solidFill>
                  <a:srgbClr val="C00000"/>
                </a:solidFill>
                <a:latin typeface="Arial" panose="020B0604020202020204" pitchFamily="34" charset="0"/>
                <a:ea typeface="Arial" panose="020B0604020202020204" pitchFamily="34" charset="0"/>
                <a:cs typeface="Arial" panose="020B0604020202020204" pitchFamily="34" charset="0"/>
                <a:hlinkClick r:id="rId3"/>
              </a:rPr>
              <a:t>https://blog.vicensvives.com/u-learning/</a:t>
            </a:r>
            <a:endParaRPr lang="es-ES" sz="900" dirty="0"/>
          </a:p>
        </p:txBody>
      </p:sp>
    </p:spTree>
    <p:extLst>
      <p:ext uri="{BB962C8B-B14F-4D97-AF65-F5344CB8AC3E}">
        <p14:creationId xmlns:p14="http://schemas.microsoft.com/office/powerpoint/2010/main" val="1293939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2155486788"/>
              </p:ext>
            </p:extLst>
          </p:nvPr>
        </p:nvGraphicFramePr>
        <p:xfrm>
          <a:off x="969746" y="877500"/>
          <a:ext cx="7553514" cy="4068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ítulo 2"/>
          <p:cNvSpPr txBox="1">
            <a:spLocks/>
          </p:cNvSpPr>
          <p:nvPr/>
        </p:nvSpPr>
        <p:spPr>
          <a:xfrm>
            <a:off x="917890" y="177441"/>
            <a:ext cx="8123396" cy="749118"/>
          </a:xfrm>
          <a:prstGeom prst="rect">
            <a:avLst/>
          </a:prstGeom>
        </p:spPr>
        <p:txBody>
          <a:bodyPr>
            <a:normAutofit/>
          </a:bodyPr>
          <a:lstStyle>
            <a:lvl1pPr algn="l" defTabSz="457200" rtl="0" eaLnBrk="1" latinLnBrk="0" hangingPunct="1">
              <a:spcBef>
                <a:spcPct val="0"/>
              </a:spcBef>
              <a:buNone/>
              <a:defRPr sz="2800" kern="1200">
                <a:solidFill>
                  <a:schemeClr val="tx1"/>
                </a:solidFill>
                <a:latin typeface="Arial" charset="0"/>
                <a:ea typeface="Arial" charset="0"/>
                <a:cs typeface="Arial" charset="0"/>
              </a:defRPr>
            </a:lvl1pPr>
          </a:lstStyle>
          <a:p>
            <a:r>
              <a:rPr lang="es-ES" sz="3200" dirty="0">
                <a:solidFill>
                  <a:schemeClr val="bg1">
                    <a:lumMod val="50000"/>
                  </a:schemeClr>
                </a:solidFill>
              </a:rPr>
              <a:t>Objetivos de la unidad</a:t>
            </a:r>
          </a:p>
        </p:txBody>
      </p:sp>
      <p:cxnSp>
        <p:nvCxnSpPr>
          <p:cNvPr id="10" name="Conector recto 9"/>
          <p:cNvCxnSpPr/>
          <p:nvPr/>
        </p:nvCxnSpPr>
        <p:spPr>
          <a:xfrm flipV="1">
            <a:off x="1012122" y="677075"/>
            <a:ext cx="7468763" cy="27920"/>
          </a:xfrm>
          <a:prstGeom prst="line">
            <a:avLst/>
          </a:prstGeom>
          <a:ln>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069245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1825"/>
            <a:ext cx="8123396" cy="749118"/>
          </a:xfrm>
        </p:spPr>
        <p:txBody>
          <a:bodyPr>
            <a:normAutofit fontScale="90000"/>
          </a:bodyPr>
          <a:lstStyle/>
          <a:p>
            <a:r>
              <a:rPr lang="es-ES" dirty="0" smtClean="0">
                <a:solidFill>
                  <a:schemeClr val="bg1">
                    <a:lumMod val="50000"/>
                  </a:schemeClr>
                </a:solidFill>
              </a:rPr>
              <a:t>Ventajas </a:t>
            </a:r>
            <a:r>
              <a:rPr lang="es-ES" dirty="0">
                <a:solidFill>
                  <a:schemeClr val="bg1">
                    <a:lumMod val="50000"/>
                  </a:schemeClr>
                </a:solidFill>
              </a:rPr>
              <a:t>y desventajas del aprendizaje ubicuo</a:t>
            </a:r>
            <a:endParaRPr lang="es-ES_tradnl" sz="3200" dirty="0">
              <a:solidFill>
                <a:schemeClr val="bg1">
                  <a:lumMod val="50000"/>
                </a:schemeClr>
              </a:solidFill>
            </a:endParaRPr>
          </a:p>
        </p:txBody>
      </p:sp>
      <p:graphicFrame>
        <p:nvGraphicFramePr>
          <p:cNvPr id="2" name="Diagrama 1"/>
          <p:cNvGraphicFramePr/>
          <p:nvPr>
            <p:extLst>
              <p:ext uri="{D42A27DB-BD31-4B8C-83A1-F6EECF244321}">
                <p14:modId xmlns:p14="http://schemas.microsoft.com/office/powerpoint/2010/main" val="4006356345"/>
              </p:ext>
            </p:extLst>
          </p:nvPr>
        </p:nvGraphicFramePr>
        <p:xfrm>
          <a:off x="755576" y="985292"/>
          <a:ext cx="799866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45752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467544" y="121196"/>
            <a:ext cx="8424936" cy="1514734"/>
          </a:xfrm>
        </p:spPr>
        <p:txBody>
          <a:bodyPr/>
          <a:lstStyle/>
          <a:p>
            <a:r>
              <a:rPr lang="es-ES_tradnl" sz="3600" dirty="0"/>
              <a:t>Teorías de aprendizaje </a:t>
            </a:r>
            <a:r>
              <a:rPr lang="es-ES_tradnl" sz="3600" dirty="0" smtClean="0"/>
              <a:t/>
            </a:r>
            <a:br>
              <a:rPr lang="es-ES_tradnl" sz="3600" dirty="0" smtClean="0"/>
            </a:br>
            <a:r>
              <a:rPr lang="es-ES_tradnl" dirty="0" smtClean="0"/>
              <a:t>que </a:t>
            </a:r>
            <a:r>
              <a:rPr lang="es-ES_tradnl" dirty="0"/>
              <a:t>sustentan el </a:t>
            </a:r>
            <a:r>
              <a:rPr lang="es-ES_tradnl" dirty="0" smtClean="0"/>
              <a:t>m/u-learning </a:t>
            </a:r>
            <a:endParaRPr lang="es-ES_tradnl" sz="3600" dirty="0"/>
          </a:p>
          <a:p>
            <a:pPr algn="ctr"/>
            <a:r>
              <a:rPr lang="es-ES" sz="2000" dirty="0" smtClean="0"/>
              <a:t>          </a:t>
            </a:r>
          </a:p>
          <a:p>
            <a:pPr algn="ctr"/>
            <a:r>
              <a:rPr lang="es-ES" sz="2400" dirty="0" smtClean="0"/>
              <a:t>  </a:t>
            </a:r>
          </a:p>
          <a:p>
            <a:pPr algn="ctr"/>
            <a:r>
              <a:rPr lang="es-ES" sz="3600" dirty="0" smtClean="0"/>
              <a:t>Contenidos</a:t>
            </a:r>
          </a:p>
          <a:p>
            <a:pPr algn="ctr"/>
            <a:endParaRPr lang="es-ES" sz="3600" dirty="0" smtClean="0"/>
          </a:p>
          <a:p>
            <a:pPr algn="ctr">
              <a:lnSpc>
                <a:spcPts val="6200"/>
              </a:lnSpc>
            </a:pPr>
            <a:endParaRPr lang="es-ES_tradnl" sz="3600" dirty="0"/>
          </a:p>
        </p:txBody>
      </p:sp>
      <p:sp>
        <p:nvSpPr>
          <p:cNvPr id="5" name="CuadroTexto 4"/>
          <p:cNvSpPr txBox="1"/>
          <p:nvPr/>
        </p:nvSpPr>
        <p:spPr>
          <a:xfrm>
            <a:off x="2815208" y="2641476"/>
            <a:ext cx="6048672" cy="1502976"/>
          </a:xfrm>
          <a:prstGeom prst="rect">
            <a:avLst/>
          </a:prstGeom>
          <a:solidFill>
            <a:schemeClr val="bg1"/>
          </a:solidFill>
        </p:spPr>
        <p:txBody>
          <a:bodyPr wrap="square" rtlCol="0">
            <a:spAutoFit/>
          </a:bodyPr>
          <a:lstStyle/>
          <a:p>
            <a:pPr marL="742950" lvl="1" indent="-285750">
              <a:lnSpc>
                <a:spcPts val="2200"/>
              </a:lnSpc>
              <a:buClr>
                <a:srgbClr val="C00000"/>
              </a:buClr>
              <a:buFont typeface="Arial" panose="020B0604020202020204" pitchFamily="34" charset="0"/>
              <a:buChar char="»"/>
            </a:pPr>
            <a:r>
              <a:rPr lang="es-ES" dirty="0"/>
              <a:t>Teorías conductuales del </a:t>
            </a:r>
            <a:r>
              <a:rPr lang="es-ES" dirty="0" smtClean="0"/>
              <a:t>aprendizaje</a:t>
            </a:r>
          </a:p>
          <a:p>
            <a:pPr marL="742950" lvl="1" indent="-285750">
              <a:lnSpc>
                <a:spcPts val="2200"/>
              </a:lnSpc>
              <a:buClr>
                <a:srgbClr val="C00000"/>
              </a:buClr>
              <a:buFont typeface="Arial" panose="020B0604020202020204" pitchFamily="34" charset="0"/>
              <a:buChar char="»"/>
            </a:pPr>
            <a:r>
              <a:rPr lang="es-ES_tradnl" dirty="0"/>
              <a:t>Teorías </a:t>
            </a:r>
            <a:r>
              <a:rPr lang="es-ES_tradnl" dirty="0" smtClean="0"/>
              <a:t>constructivistas</a:t>
            </a:r>
          </a:p>
          <a:p>
            <a:pPr marL="742950" lvl="1" indent="-285750">
              <a:lnSpc>
                <a:spcPts val="2200"/>
              </a:lnSpc>
              <a:buClr>
                <a:srgbClr val="C00000"/>
              </a:buClr>
              <a:buFont typeface="Arial" panose="020B0604020202020204" pitchFamily="34" charset="0"/>
              <a:buChar char="»"/>
            </a:pPr>
            <a:r>
              <a:rPr lang="es-ES" dirty="0"/>
              <a:t>Teoría </a:t>
            </a:r>
            <a:r>
              <a:rPr lang="es-ES" dirty="0" smtClean="0"/>
              <a:t>situacional</a:t>
            </a:r>
          </a:p>
          <a:p>
            <a:pPr marL="742950" lvl="1" indent="-285750">
              <a:lnSpc>
                <a:spcPts val="2200"/>
              </a:lnSpc>
              <a:buClr>
                <a:srgbClr val="C00000"/>
              </a:buClr>
              <a:buFont typeface="Arial" panose="020B0604020202020204" pitchFamily="34" charset="0"/>
              <a:buChar char="»"/>
            </a:pPr>
            <a:r>
              <a:rPr lang="es-ES" dirty="0"/>
              <a:t>Teoría del aprendizaje colaborativo y </a:t>
            </a:r>
            <a:r>
              <a:rPr lang="es-ES" dirty="0" smtClean="0"/>
              <a:t>cooperativo</a:t>
            </a:r>
            <a:endParaRPr lang="es-ES" dirty="0"/>
          </a:p>
          <a:p>
            <a:pPr marL="742950" lvl="1" indent="-285750">
              <a:lnSpc>
                <a:spcPts val="2200"/>
              </a:lnSpc>
              <a:buClr>
                <a:srgbClr val="C00000"/>
              </a:buClr>
              <a:buFont typeface="Arial" panose="020B0604020202020204" pitchFamily="34" charset="0"/>
              <a:buChar char="»"/>
            </a:pPr>
            <a:r>
              <a:rPr lang="es-ES" dirty="0" smtClean="0"/>
              <a:t>Teoría </a:t>
            </a:r>
            <a:r>
              <a:rPr lang="es-ES" dirty="0"/>
              <a:t>del aprendizaje p</a:t>
            </a:r>
            <a:r>
              <a:rPr lang="es-ES" dirty="0" smtClean="0"/>
              <a:t>ermanente</a:t>
            </a:r>
          </a:p>
        </p:txBody>
      </p:sp>
    </p:spTree>
    <p:extLst>
      <p:ext uri="{BB962C8B-B14F-4D97-AF65-F5344CB8AC3E}">
        <p14:creationId xmlns:p14="http://schemas.microsoft.com/office/powerpoint/2010/main" val="27304311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01512" y="128281"/>
            <a:ext cx="8123396" cy="759750"/>
          </a:xfrm>
        </p:spPr>
        <p:txBody>
          <a:bodyPr>
            <a:normAutofit/>
          </a:bodyPr>
          <a:lstStyle/>
          <a:p>
            <a:r>
              <a:rPr lang="es-ES" dirty="0">
                <a:solidFill>
                  <a:schemeClr val="bg1">
                    <a:lumMod val="50000"/>
                  </a:schemeClr>
                </a:solidFill>
                <a:latin typeface="+mn-lt"/>
              </a:rPr>
              <a:t>Teorías conductuales del aprendizaje</a:t>
            </a:r>
          </a:p>
        </p:txBody>
      </p:sp>
      <p:sp>
        <p:nvSpPr>
          <p:cNvPr id="3" name="Rectángulo 2"/>
          <p:cNvSpPr/>
          <p:nvPr/>
        </p:nvSpPr>
        <p:spPr>
          <a:xfrm>
            <a:off x="971600" y="979402"/>
            <a:ext cx="6840760" cy="1400383"/>
          </a:xfrm>
          <a:prstGeom prst="rect">
            <a:avLst/>
          </a:prstGeom>
        </p:spPr>
        <p:txBody>
          <a:bodyPr wrap="square">
            <a:spAutoFit/>
          </a:bodyPr>
          <a:lstStyle/>
          <a:p>
            <a:pPr algn="just">
              <a:lnSpc>
                <a:spcPts val="1700"/>
              </a:lnSpc>
            </a:pPr>
            <a:r>
              <a:rPr lang="es-ES" sz="1600" dirty="0"/>
              <a:t>El </a:t>
            </a:r>
            <a:r>
              <a:rPr lang="es-ES" sz="1600" b="1" dirty="0">
                <a:solidFill>
                  <a:srgbClr val="C00000"/>
                </a:solidFill>
              </a:rPr>
              <a:t>aprendizaje como adquisición de respuestas, </a:t>
            </a:r>
            <a:r>
              <a:rPr lang="es-ES" sz="1600" dirty="0"/>
              <a:t>que está íntimamente ligado al conductismo, corriente de la psicología defensora del comportamiento observable, como el único científico. Sus principales representantes fueron Watson (asociación estímulo-respuesta) y </a:t>
            </a:r>
            <a:r>
              <a:rPr lang="es-ES" sz="1600" dirty="0" err="1"/>
              <a:t>Skinner</a:t>
            </a:r>
            <a:r>
              <a:rPr lang="es-ES" sz="1600" dirty="0"/>
              <a:t> (condicionamiento operante: se refuerzan las respuestas gratificantes y repetidas). Época: primera mitad del siglo XX.</a:t>
            </a:r>
            <a:endParaRPr lang="es-ES_tradnl" sz="1600" dirty="0"/>
          </a:p>
        </p:txBody>
      </p:sp>
      <p:pic>
        <p:nvPicPr>
          <p:cNvPr id="8" name="Imagen 7"/>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682912" y="2789304"/>
            <a:ext cx="1249321" cy="1626396"/>
          </a:xfrm>
          <a:prstGeom prst="rect">
            <a:avLst/>
          </a:prstGeom>
          <a:ln>
            <a:noFill/>
          </a:ln>
          <a:effectLst/>
        </p:spPr>
      </p:pic>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9743" t="3998" r="6137" b="3842"/>
          <a:stretch/>
        </p:blipFill>
        <p:spPr>
          <a:xfrm>
            <a:off x="971601" y="2569467"/>
            <a:ext cx="1245138" cy="1757841"/>
          </a:xfrm>
          <a:prstGeom prst="rect">
            <a:avLst/>
          </a:prstGeom>
          <a:ln>
            <a:noFill/>
          </a:ln>
          <a:effectLst/>
        </p:spPr>
      </p:pic>
      <p:sp>
        <p:nvSpPr>
          <p:cNvPr id="10" name="CuadroTexto 9"/>
          <p:cNvSpPr txBox="1"/>
          <p:nvPr/>
        </p:nvSpPr>
        <p:spPr>
          <a:xfrm>
            <a:off x="649807" y="4354326"/>
            <a:ext cx="1813317" cy="246221"/>
          </a:xfrm>
          <a:prstGeom prst="rect">
            <a:avLst/>
          </a:prstGeom>
          <a:noFill/>
        </p:spPr>
        <p:txBody>
          <a:bodyPr wrap="none" rtlCol="0">
            <a:spAutoFit/>
          </a:bodyPr>
          <a:lstStyle/>
          <a:p>
            <a:r>
              <a:rPr lang="es-ES_tradnl" sz="1000" dirty="0" smtClean="0">
                <a:solidFill>
                  <a:srgbClr val="C00000"/>
                </a:solidFill>
              </a:rPr>
              <a:t>John B. Watson (1878-1858)</a:t>
            </a:r>
            <a:endParaRPr lang="es-ES_tradnl" sz="1000" dirty="0">
              <a:solidFill>
                <a:srgbClr val="C00000"/>
              </a:solidFill>
            </a:endParaRPr>
          </a:p>
        </p:txBody>
      </p:sp>
      <p:sp>
        <p:nvSpPr>
          <p:cNvPr id="11" name="CuadroTexto 10"/>
          <p:cNvSpPr txBox="1"/>
          <p:nvPr/>
        </p:nvSpPr>
        <p:spPr>
          <a:xfrm>
            <a:off x="2463124" y="4468177"/>
            <a:ext cx="1829347" cy="246221"/>
          </a:xfrm>
          <a:prstGeom prst="rect">
            <a:avLst/>
          </a:prstGeom>
          <a:noFill/>
        </p:spPr>
        <p:txBody>
          <a:bodyPr wrap="none" rtlCol="0">
            <a:spAutoFit/>
          </a:bodyPr>
          <a:lstStyle/>
          <a:p>
            <a:r>
              <a:rPr lang="es-ES_tradnl" sz="1000" dirty="0" smtClean="0">
                <a:solidFill>
                  <a:srgbClr val="C00000"/>
                </a:solidFill>
              </a:rPr>
              <a:t>Burhrus Skinner (1904-1990)</a:t>
            </a:r>
            <a:endParaRPr lang="es-ES_tradnl" sz="1000" dirty="0">
              <a:solidFill>
                <a:srgbClr val="C00000"/>
              </a:solidFill>
            </a:endParaRPr>
          </a:p>
        </p:txBody>
      </p:sp>
      <p:pic>
        <p:nvPicPr>
          <p:cNvPr id="12" name="Imagen 11"/>
          <p:cNvPicPr>
            <a:picLocks noChangeAspect="1"/>
          </p:cNvPicPr>
          <p:nvPr/>
        </p:nvPicPr>
        <p:blipFill rotWithShape="1">
          <a:blip r:embed="rId5"/>
          <a:srcRect l="5598" t="11304"/>
          <a:stretch/>
        </p:blipFill>
        <p:spPr>
          <a:xfrm>
            <a:off x="4321416" y="2773658"/>
            <a:ext cx="4392488" cy="1324899"/>
          </a:xfrm>
          <a:prstGeom prst="rect">
            <a:avLst/>
          </a:prstGeom>
        </p:spPr>
      </p:pic>
    </p:spTree>
    <p:extLst>
      <p:ext uri="{BB962C8B-B14F-4D97-AF65-F5344CB8AC3E}">
        <p14:creationId xmlns:p14="http://schemas.microsoft.com/office/powerpoint/2010/main" val="1569332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dirty="0" smtClean="0">
                <a:solidFill>
                  <a:schemeClr val="bg1">
                    <a:lumMod val="50000"/>
                  </a:schemeClr>
                </a:solidFill>
                <a:latin typeface="Arial"/>
                <a:cs typeface="Arial"/>
              </a:rPr>
              <a:t>Teorías </a:t>
            </a:r>
            <a:r>
              <a:rPr lang="es-ES" spc="-19" dirty="0">
                <a:solidFill>
                  <a:schemeClr val="bg1">
                    <a:lumMod val="50000"/>
                  </a:schemeClr>
                </a:solidFill>
                <a:latin typeface="Arial"/>
                <a:cs typeface="Arial"/>
              </a:rPr>
              <a:t>constructivistas</a:t>
            </a:r>
            <a:br>
              <a:rPr lang="es-ES" spc="-19" dirty="0">
                <a:solidFill>
                  <a:schemeClr val="bg1">
                    <a:lumMod val="50000"/>
                  </a:schemeClr>
                </a:solidFill>
                <a:latin typeface="Arial"/>
                <a:cs typeface="Arial"/>
              </a:rPr>
            </a:br>
            <a:endParaRPr sz="1800" dirty="0">
              <a:latin typeface="Arial"/>
              <a:cs typeface="Arial"/>
            </a:endParaRPr>
          </a:p>
        </p:txBody>
      </p:sp>
      <p:pic>
        <p:nvPicPr>
          <p:cNvPr id="8" name="Imagen 7"/>
          <p:cNvPicPr/>
          <p:nvPr/>
        </p:nvPicPr>
        <p:blipFill>
          <a:blip r:embed="rId2"/>
          <a:stretch>
            <a:fillRect/>
          </a:stretch>
        </p:blipFill>
        <p:spPr>
          <a:xfrm>
            <a:off x="323528" y="3383144"/>
            <a:ext cx="5114925" cy="1078865"/>
          </a:xfrm>
          <a:prstGeom prst="rect">
            <a:avLst/>
          </a:prstGeom>
        </p:spPr>
      </p:pic>
      <p:sp>
        <p:nvSpPr>
          <p:cNvPr id="2" name="Rectángulo 1"/>
          <p:cNvSpPr/>
          <p:nvPr/>
        </p:nvSpPr>
        <p:spPr>
          <a:xfrm>
            <a:off x="2411760" y="1257413"/>
            <a:ext cx="3384376" cy="2054409"/>
          </a:xfrm>
          <a:prstGeom prst="rect">
            <a:avLst/>
          </a:prstGeom>
        </p:spPr>
        <p:txBody>
          <a:bodyPr wrap="square">
            <a:spAutoFit/>
          </a:bodyPr>
          <a:lstStyle/>
          <a:p>
            <a:pPr>
              <a:lnSpc>
                <a:spcPts val="1700"/>
              </a:lnSpc>
            </a:pPr>
            <a:r>
              <a:rPr lang="es-ES" sz="1400" dirty="0"/>
              <a:t>El </a:t>
            </a:r>
            <a:r>
              <a:rPr lang="es-ES" sz="1400" b="1" dirty="0">
                <a:solidFill>
                  <a:srgbClr val="C00000"/>
                </a:solidFill>
              </a:rPr>
              <a:t>aprendizaje como construcción del significado. </a:t>
            </a:r>
            <a:r>
              <a:rPr lang="es-ES" sz="1400" dirty="0"/>
              <a:t>Aquí la actividad del alumno no se reduce a la adquisición y exposición de esos conocimientos, sino que él mismo aprende a aprender, allegando datos y elaborando, “construyendo” sus propios conocimientos, con la mediación del profesor. Época: a partir de los años 70</a:t>
            </a:r>
            <a:r>
              <a:rPr lang="es-ES" sz="1600" dirty="0"/>
              <a:t>.</a:t>
            </a:r>
            <a:endParaRPr lang="es-ES_tradnl" sz="1400" dirty="0"/>
          </a:p>
        </p:txBody>
      </p:sp>
      <p:sp>
        <p:nvSpPr>
          <p:cNvPr id="10" name="CuadroTexto 9"/>
          <p:cNvSpPr txBox="1"/>
          <p:nvPr/>
        </p:nvSpPr>
        <p:spPr>
          <a:xfrm>
            <a:off x="494586" y="3147685"/>
            <a:ext cx="1585690" cy="246221"/>
          </a:xfrm>
          <a:prstGeom prst="rect">
            <a:avLst/>
          </a:prstGeom>
          <a:noFill/>
        </p:spPr>
        <p:txBody>
          <a:bodyPr wrap="none" rtlCol="0">
            <a:spAutoFit/>
          </a:bodyPr>
          <a:lstStyle/>
          <a:p>
            <a:r>
              <a:rPr lang="es-ES_tradnl" sz="1000" dirty="0" smtClean="0">
                <a:solidFill>
                  <a:srgbClr val="C00000"/>
                </a:solidFill>
              </a:rPr>
              <a:t>Jean Piaget </a:t>
            </a:r>
            <a:r>
              <a:rPr lang="es-ES_tradnl" sz="1000" dirty="0">
                <a:solidFill>
                  <a:srgbClr val="C00000"/>
                </a:solidFill>
              </a:rPr>
              <a:t>(1896-1980</a:t>
            </a:r>
            <a:r>
              <a:rPr lang="es-ES_tradnl" sz="1000" dirty="0" smtClean="0">
                <a:solidFill>
                  <a:srgbClr val="C00000"/>
                </a:solidFill>
              </a:rPr>
              <a:t>)</a:t>
            </a:r>
            <a:endParaRPr lang="es-ES_tradnl" sz="1000" dirty="0">
              <a:solidFill>
                <a:srgbClr val="C00000"/>
              </a:solidFill>
            </a:endParaRPr>
          </a:p>
        </p:txBody>
      </p:sp>
      <p:pic>
        <p:nvPicPr>
          <p:cNvPr id="11" name="Imagen 10"/>
          <p:cNvPicPr/>
          <p:nvPr/>
        </p:nvPicPr>
        <p:blipFill rotWithShape="1">
          <a:blip r:embed="rId3">
            <a:extLst>
              <a:ext uri="{28A0092B-C50C-407E-A947-70E740481C1C}">
                <a14:useLocalDpi xmlns:a14="http://schemas.microsoft.com/office/drawing/2010/main" val="0"/>
              </a:ext>
            </a:extLst>
          </a:blip>
          <a:srcRect l="2425" t="1700" r="2237" b="1412"/>
          <a:stretch/>
        </p:blipFill>
        <p:spPr bwMode="auto">
          <a:xfrm>
            <a:off x="494586" y="1073467"/>
            <a:ext cx="1514693" cy="2101026"/>
          </a:xfrm>
          <a:prstGeom prst="rect">
            <a:avLst/>
          </a:prstGeom>
          <a:solidFill>
            <a:srgbClr val="B49870"/>
          </a:solidFill>
          <a:ln w="28575" cmpd="dbl">
            <a:solidFill>
              <a:srgbClr val="5E451B"/>
            </a:solidFill>
            <a:prstDash val="solid"/>
          </a:ln>
        </p:spPr>
      </p:pic>
      <p:sp>
        <p:nvSpPr>
          <p:cNvPr id="13" name="Rectángulo 12"/>
          <p:cNvSpPr/>
          <p:nvPr/>
        </p:nvSpPr>
        <p:spPr>
          <a:xfrm>
            <a:off x="480340" y="4462009"/>
            <a:ext cx="5948813" cy="246221"/>
          </a:xfrm>
          <a:prstGeom prst="rect">
            <a:avLst/>
          </a:prstGeom>
        </p:spPr>
        <p:txBody>
          <a:bodyPr wrap="square">
            <a:spAutoFit/>
          </a:bodyPr>
          <a:lstStyle/>
          <a:p>
            <a:r>
              <a:rPr lang="es-ES_tradnl" sz="1000" dirty="0">
                <a:solidFill>
                  <a:srgbClr val="C00000"/>
                </a:solidFill>
                <a:hlinkClick r:id="rId4"/>
              </a:rPr>
              <a:t>https://www.imageneseducativas.com/50-frases-de-jean-piaget-que-todo-maestro-deberia-conocer</a:t>
            </a:r>
            <a:r>
              <a:rPr lang="es-ES_tradnl" sz="800" dirty="0">
                <a:solidFill>
                  <a:srgbClr val="C00000"/>
                </a:solidFill>
                <a:hlinkClick r:id="rId4"/>
              </a:rPr>
              <a:t>/</a:t>
            </a:r>
            <a:endParaRPr lang="es-ES_tradnl" sz="800" dirty="0">
              <a:solidFill>
                <a:srgbClr val="C00000"/>
              </a:solidFill>
            </a:endParaRPr>
          </a:p>
        </p:txBody>
      </p:sp>
      <p:graphicFrame>
        <p:nvGraphicFramePr>
          <p:cNvPr id="14" name="Diagrama 13"/>
          <p:cNvGraphicFramePr/>
          <p:nvPr>
            <p:extLst>
              <p:ext uri="{D42A27DB-BD31-4B8C-83A1-F6EECF244321}">
                <p14:modId xmlns:p14="http://schemas.microsoft.com/office/powerpoint/2010/main" val="4132541024"/>
              </p:ext>
            </p:extLst>
          </p:nvPr>
        </p:nvGraphicFramePr>
        <p:xfrm>
          <a:off x="4283968" y="1244671"/>
          <a:ext cx="5495986" cy="25968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CuadroTexto 14"/>
          <p:cNvSpPr txBox="1"/>
          <p:nvPr/>
        </p:nvSpPr>
        <p:spPr>
          <a:xfrm rot="20108563">
            <a:off x="6182534" y="3672208"/>
            <a:ext cx="1300356" cy="338554"/>
          </a:xfrm>
          <a:prstGeom prst="rect">
            <a:avLst/>
          </a:prstGeom>
          <a:noFill/>
        </p:spPr>
        <p:txBody>
          <a:bodyPr wrap="none" rtlCol="0">
            <a:spAutoFit/>
          </a:bodyPr>
          <a:lstStyle/>
          <a:p>
            <a:r>
              <a:rPr lang="es-ES" sz="1600" b="1" dirty="0" smtClean="0">
                <a:solidFill>
                  <a:schemeClr val="tx1">
                    <a:lumMod val="95000"/>
                    <a:lumOff val="5000"/>
                  </a:schemeClr>
                </a:solidFill>
              </a:rPr>
              <a:t>Adaptación</a:t>
            </a:r>
            <a:endParaRPr lang="es-ES_tradnl" sz="1600" b="1" dirty="0">
              <a:solidFill>
                <a:schemeClr val="tx1">
                  <a:lumMod val="95000"/>
                  <a:lumOff val="5000"/>
                </a:schemeClr>
              </a:solidFill>
            </a:endParaRPr>
          </a:p>
        </p:txBody>
      </p:sp>
      <p:sp>
        <p:nvSpPr>
          <p:cNvPr id="16" name="CuadroTexto 15"/>
          <p:cNvSpPr txBox="1"/>
          <p:nvPr/>
        </p:nvSpPr>
        <p:spPr>
          <a:xfrm rot="20261876">
            <a:off x="7162562" y="993804"/>
            <a:ext cx="1654296" cy="338554"/>
          </a:xfrm>
          <a:prstGeom prst="rect">
            <a:avLst/>
          </a:prstGeom>
          <a:noFill/>
        </p:spPr>
        <p:txBody>
          <a:bodyPr wrap="square" rtlCol="0">
            <a:spAutoFit/>
          </a:bodyPr>
          <a:lstStyle/>
          <a:p>
            <a:r>
              <a:rPr lang="es-ES_tradnl" sz="1600" b="1" dirty="0" smtClean="0">
                <a:solidFill>
                  <a:srgbClr val="C00000"/>
                </a:solidFill>
              </a:rPr>
              <a:t>Asimilación</a:t>
            </a:r>
            <a:endParaRPr lang="es-ES_tradnl" sz="1600" b="1" dirty="0">
              <a:solidFill>
                <a:srgbClr val="C00000"/>
              </a:solidFill>
            </a:endParaRPr>
          </a:p>
        </p:txBody>
      </p:sp>
      <p:sp>
        <p:nvSpPr>
          <p:cNvPr id="17" name="CuadroTexto 16"/>
          <p:cNvSpPr txBox="1"/>
          <p:nvPr/>
        </p:nvSpPr>
        <p:spPr>
          <a:xfrm rot="20246860">
            <a:off x="6838783" y="2249961"/>
            <a:ext cx="1539204" cy="338554"/>
          </a:xfrm>
          <a:prstGeom prst="rect">
            <a:avLst/>
          </a:prstGeom>
          <a:noFill/>
        </p:spPr>
        <p:txBody>
          <a:bodyPr wrap="none" rtlCol="0">
            <a:spAutoFit/>
          </a:bodyPr>
          <a:lstStyle/>
          <a:p>
            <a:r>
              <a:rPr lang="es-ES" sz="1600" b="1" dirty="0" smtClean="0">
                <a:solidFill>
                  <a:schemeClr val="bg1">
                    <a:lumMod val="65000"/>
                  </a:schemeClr>
                </a:solidFill>
              </a:rPr>
              <a:t>Acomodación</a:t>
            </a:r>
            <a:endParaRPr lang="es-ES_tradnl" sz="1600" b="1" dirty="0">
              <a:solidFill>
                <a:schemeClr val="bg1">
                  <a:lumMod val="65000"/>
                </a:schemeClr>
              </a:solidFill>
            </a:endParaRPr>
          </a:p>
        </p:txBody>
      </p:sp>
    </p:spTree>
    <p:extLst>
      <p:ext uri="{BB962C8B-B14F-4D97-AF65-F5344CB8AC3E}">
        <p14:creationId xmlns:p14="http://schemas.microsoft.com/office/powerpoint/2010/main" val="6870709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107504" y="269703"/>
            <a:ext cx="9036496" cy="779059"/>
          </a:xfrm>
          <a:prstGeom prst="rect">
            <a:avLst/>
          </a:prstGeom>
        </p:spPr>
        <p:txBody>
          <a:bodyPr vert="horz" wrap="square" lIns="0" tIns="9525" rIns="0" bIns="0" rtlCol="0">
            <a:spAutoFit/>
          </a:bodyPr>
          <a:lstStyle/>
          <a:p>
            <a:pPr marL="9525">
              <a:spcBef>
                <a:spcPts val="75"/>
              </a:spcBef>
            </a:pPr>
            <a:r>
              <a:rPr lang="es-ES" spc="-19" dirty="0">
                <a:solidFill>
                  <a:schemeClr val="bg1">
                    <a:lumMod val="50000"/>
                  </a:schemeClr>
                </a:solidFill>
                <a:latin typeface="Arial"/>
                <a:cs typeface="Arial"/>
              </a:rPr>
              <a:t>¿ Cómo se </a:t>
            </a:r>
            <a:r>
              <a:rPr lang="es-ES" spc="-19" dirty="0" smtClean="0">
                <a:solidFill>
                  <a:schemeClr val="bg1">
                    <a:lumMod val="50000"/>
                  </a:schemeClr>
                </a:solidFill>
                <a:latin typeface="Arial"/>
                <a:cs typeface="Arial"/>
              </a:rPr>
              <a:t>realiza el aprendizaje </a:t>
            </a:r>
            <a:r>
              <a:rPr lang="es-ES" spc="-19" dirty="0">
                <a:solidFill>
                  <a:schemeClr val="bg1">
                    <a:lumMod val="50000"/>
                  </a:schemeClr>
                </a:solidFill>
                <a:latin typeface="Arial"/>
                <a:cs typeface="Arial"/>
              </a:rPr>
              <a:t>constructivista?</a:t>
            </a:r>
            <a:br>
              <a:rPr lang="es-ES" spc="-19" dirty="0">
                <a:solidFill>
                  <a:schemeClr val="bg1">
                    <a:lumMod val="50000"/>
                  </a:schemeClr>
                </a:solidFill>
                <a:latin typeface="Arial"/>
                <a:cs typeface="Arial"/>
              </a:rPr>
            </a:br>
            <a:endParaRPr sz="1800" dirty="0">
              <a:latin typeface="Arial"/>
              <a:cs typeface="Arial"/>
            </a:endParaRPr>
          </a:p>
        </p:txBody>
      </p:sp>
      <p:sp>
        <p:nvSpPr>
          <p:cNvPr id="3" name="Rectángulo 2"/>
          <p:cNvSpPr/>
          <p:nvPr/>
        </p:nvSpPr>
        <p:spPr>
          <a:xfrm>
            <a:off x="628214" y="4720047"/>
            <a:ext cx="4572000" cy="270459"/>
          </a:xfrm>
          <a:prstGeom prst="rect">
            <a:avLst/>
          </a:prstGeom>
        </p:spPr>
        <p:txBody>
          <a:bodyPr>
            <a:spAutoFit/>
          </a:bodyPr>
          <a:lstStyle/>
          <a:p>
            <a:pPr marL="86995" marR="51435" algn="just">
              <a:lnSpc>
                <a:spcPct val="115000"/>
              </a:lnSpc>
              <a:spcBef>
                <a:spcPts val="600"/>
              </a:spcBef>
              <a:spcAft>
                <a:spcPts val="600"/>
              </a:spcAft>
            </a:pPr>
            <a:r>
              <a:rPr lang="es-ES_tradnl" sz="1100" i="1" dirty="0">
                <a:latin typeface="Arial" panose="020B0604020202020204" pitchFamily="34" charset="0"/>
                <a:ea typeface="Arial" panose="020B0604020202020204" pitchFamily="34" charset="0"/>
                <a:cs typeface="Arial" panose="020B0604020202020204" pitchFamily="34" charset="0"/>
              </a:rPr>
              <a:t>Fuente: Elaboración propia basado en (Flores Martínez, 2008)</a:t>
            </a:r>
            <a:endParaRPr lang="es-ES_tradnl" sz="1200" dirty="0">
              <a:effectLst/>
              <a:latin typeface="Arial" panose="020B0604020202020204" pitchFamily="34" charset="0"/>
              <a:ea typeface="MS PMincho"/>
              <a:cs typeface="Times New Roman" panose="02020603050405020304" pitchFamily="18" charset="0"/>
            </a:endParaRPr>
          </a:p>
        </p:txBody>
      </p:sp>
      <p:grpSp>
        <p:nvGrpSpPr>
          <p:cNvPr id="10" name="Grupo 9"/>
          <p:cNvGrpSpPr/>
          <p:nvPr/>
        </p:nvGrpSpPr>
        <p:grpSpPr>
          <a:xfrm>
            <a:off x="168989" y="952304"/>
            <a:ext cx="8913526" cy="3771013"/>
            <a:chOff x="107504" y="1046435"/>
            <a:chExt cx="8913526" cy="3771013"/>
          </a:xfrm>
        </p:grpSpPr>
        <p:pic>
          <p:nvPicPr>
            <p:cNvPr id="9" name="Imagen 8"/>
            <p:cNvPicPr>
              <a:picLocks noChangeAspect="1"/>
            </p:cNvPicPr>
            <p:nvPr/>
          </p:nvPicPr>
          <p:blipFill rotWithShape="1">
            <a:blip r:embed="rId2"/>
            <a:srcRect t="4235" b="1869"/>
            <a:stretch/>
          </p:blipFill>
          <p:spPr>
            <a:xfrm>
              <a:off x="107504" y="1046435"/>
              <a:ext cx="8913526" cy="3771013"/>
            </a:xfrm>
            <a:prstGeom prst="rect">
              <a:avLst/>
            </a:prstGeom>
          </p:spPr>
        </p:pic>
        <p:sp>
          <p:nvSpPr>
            <p:cNvPr id="2" name="Rectángulo 1"/>
            <p:cNvSpPr/>
            <p:nvPr/>
          </p:nvSpPr>
          <p:spPr>
            <a:xfrm>
              <a:off x="628214" y="1689586"/>
              <a:ext cx="1321336" cy="830997"/>
            </a:xfrm>
            <a:prstGeom prst="rect">
              <a:avLst/>
            </a:prstGeom>
          </p:spPr>
          <p:txBody>
            <a:bodyPr wrap="square">
              <a:spAutoFit/>
            </a:bodyPr>
            <a:lstStyle/>
            <a:p>
              <a:r>
                <a:rPr lang="es-ES" sz="1600" dirty="0"/>
                <a:t>A través de experiencias concretas</a:t>
              </a:r>
            </a:p>
          </p:txBody>
        </p:sp>
        <p:sp>
          <p:nvSpPr>
            <p:cNvPr id="4" name="Rectángulo 3"/>
            <p:cNvSpPr/>
            <p:nvPr/>
          </p:nvSpPr>
          <p:spPr>
            <a:xfrm>
              <a:off x="3817147" y="1725717"/>
              <a:ext cx="1572459" cy="830997"/>
            </a:xfrm>
            <a:prstGeom prst="rect">
              <a:avLst/>
            </a:prstGeom>
          </p:spPr>
          <p:txBody>
            <a:bodyPr wrap="square">
              <a:spAutoFit/>
            </a:bodyPr>
            <a:lstStyle/>
            <a:p>
              <a:pPr algn="ctr"/>
              <a:r>
                <a:rPr lang="es-ES" sz="1600" dirty="0"/>
                <a:t>A través del proceso de abstracción</a:t>
              </a:r>
            </a:p>
          </p:txBody>
        </p:sp>
        <p:sp>
          <p:nvSpPr>
            <p:cNvPr id="5" name="Rectángulo 4"/>
            <p:cNvSpPr/>
            <p:nvPr/>
          </p:nvSpPr>
          <p:spPr>
            <a:xfrm>
              <a:off x="7143789" y="1666219"/>
              <a:ext cx="1476594" cy="1323439"/>
            </a:xfrm>
            <a:prstGeom prst="rect">
              <a:avLst/>
            </a:prstGeom>
          </p:spPr>
          <p:txBody>
            <a:bodyPr wrap="square">
              <a:spAutoFit/>
            </a:bodyPr>
            <a:lstStyle/>
            <a:p>
              <a:pPr algn="ctr"/>
              <a:r>
                <a:rPr lang="es-ES" sz="1600" dirty="0"/>
                <a:t>A través del aprendizaje </a:t>
              </a:r>
              <a:r>
                <a:rPr lang="es-ES" sz="1600" dirty="0" smtClean="0"/>
                <a:t>por descubri-miento</a:t>
              </a:r>
              <a:r>
                <a:rPr lang="es-ES" sz="1600" dirty="0"/>
                <a:t> </a:t>
              </a:r>
              <a:br>
                <a:rPr lang="es-ES" sz="1600" dirty="0"/>
              </a:br>
              <a:endParaRPr lang="es-ES" sz="1600" dirty="0"/>
            </a:p>
          </p:txBody>
        </p:sp>
        <p:sp>
          <p:nvSpPr>
            <p:cNvPr id="6" name="Rectángulo 5"/>
            <p:cNvSpPr/>
            <p:nvPr/>
          </p:nvSpPr>
          <p:spPr>
            <a:xfrm>
              <a:off x="2240978" y="3172080"/>
              <a:ext cx="1346471" cy="1323439"/>
            </a:xfrm>
            <a:prstGeom prst="rect">
              <a:avLst/>
            </a:prstGeom>
          </p:spPr>
          <p:txBody>
            <a:bodyPr wrap="square">
              <a:spAutoFit/>
            </a:bodyPr>
            <a:lstStyle/>
            <a:p>
              <a:pPr algn="ctr"/>
              <a:r>
                <a:rPr lang="es-ES" sz="1600" dirty="0">
                  <a:solidFill>
                    <a:schemeClr val="bg1"/>
                  </a:solidFill>
                </a:rPr>
                <a:t>A través de </a:t>
              </a:r>
              <a:r>
                <a:rPr lang="es-ES" sz="1600" dirty="0" smtClean="0">
                  <a:solidFill>
                    <a:schemeClr val="bg1"/>
                  </a:solidFill>
                </a:rPr>
                <a:t>un </a:t>
              </a:r>
              <a:r>
                <a:rPr lang="es-ES" sz="1600" dirty="0">
                  <a:solidFill>
                    <a:schemeClr val="bg1"/>
                  </a:solidFill>
                </a:rPr>
                <a:t>hecho </a:t>
              </a:r>
              <a:r>
                <a:rPr lang="es-ES" sz="1600" dirty="0" smtClean="0">
                  <a:solidFill>
                    <a:schemeClr val="bg1"/>
                  </a:solidFill>
                </a:rPr>
                <a:t>significativo, para el alumno</a:t>
              </a:r>
              <a:endParaRPr lang="es-ES" sz="1600" dirty="0">
                <a:solidFill>
                  <a:schemeClr val="bg1"/>
                </a:solidFill>
              </a:endParaRPr>
            </a:p>
          </p:txBody>
        </p:sp>
        <p:sp>
          <p:nvSpPr>
            <p:cNvPr id="8" name="Rectángulo 7"/>
            <p:cNvSpPr/>
            <p:nvPr/>
          </p:nvSpPr>
          <p:spPr>
            <a:xfrm>
              <a:off x="5567353" y="3114476"/>
              <a:ext cx="1393427" cy="1323439"/>
            </a:xfrm>
            <a:prstGeom prst="rect">
              <a:avLst/>
            </a:prstGeom>
          </p:spPr>
          <p:txBody>
            <a:bodyPr wrap="square">
              <a:spAutoFit/>
            </a:bodyPr>
            <a:lstStyle/>
            <a:p>
              <a:pPr algn="ctr"/>
              <a:r>
                <a:rPr lang="es-ES" sz="1600" dirty="0">
                  <a:solidFill>
                    <a:schemeClr val="bg1"/>
                  </a:solidFill>
                </a:rPr>
                <a:t>Existen múltiples </a:t>
              </a:r>
              <a:r>
                <a:rPr lang="es-ES" sz="1600" dirty="0" smtClean="0">
                  <a:solidFill>
                    <a:schemeClr val="bg1"/>
                  </a:solidFill>
                </a:rPr>
                <a:t>aprendizajes, </a:t>
              </a:r>
              <a:r>
                <a:rPr lang="es-ES" sz="1600" dirty="0">
                  <a:solidFill>
                    <a:schemeClr val="bg1"/>
                  </a:solidFill>
                </a:rPr>
                <a:t>no  hay uno </a:t>
              </a:r>
              <a:r>
                <a:rPr lang="es-ES" sz="1600" dirty="0" smtClean="0">
                  <a:solidFill>
                    <a:schemeClr val="bg1"/>
                  </a:solidFill>
                </a:rPr>
                <a:t>único</a:t>
              </a:r>
              <a:endParaRPr lang="es-ES" sz="1600" dirty="0">
                <a:solidFill>
                  <a:schemeClr val="bg1"/>
                </a:solidFill>
              </a:endParaRPr>
            </a:p>
          </p:txBody>
        </p:sp>
      </p:grpSp>
    </p:spTree>
    <p:extLst>
      <p:ext uri="{BB962C8B-B14F-4D97-AF65-F5344CB8AC3E}">
        <p14:creationId xmlns:p14="http://schemas.microsoft.com/office/powerpoint/2010/main" val="781816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smtClean="0">
                <a:solidFill>
                  <a:schemeClr val="bg1">
                    <a:lumMod val="50000"/>
                  </a:schemeClr>
                </a:solidFill>
                <a:latin typeface="Arial"/>
                <a:cs typeface="Arial"/>
              </a:rPr>
              <a:t>Teoría situacional</a:t>
            </a:r>
            <a:br>
              <a:rPr lang="es-ES" spc="-19" smtClean="0">
                <a:solidFill>
                  <a:schemeClr val="bg1">
                    <a:lumMod val="50000"/>
                  </a:schemeClr>
                </a:solidFill>
                <a:latin typeface="Arial"/>
                <a:cs typeface="Arial"/>
              </a:rPr>
            </a:br>
            <a:endParaRPr sz="1800" dirty="0">
              <a:latin typeface="Arial"/>
              <a:cs typeface="Arial"/>
            </a:endParaRPr>
          </a:p>
        </p:txBody>
      </p:sp>
      <p:pic>
        <p:nvPicPr>
          <p:cNvPr id="9" name="Imagen 8"/>
          <p:cNvPicPr>
            <a:picLocks noChangeAspect="1"/>
          </p:cNvPicPr>
          <p:nvPr/>
        </p:nvPicPr>
        <p:blipFill>
          <a:blip r:embed="rId2"/>
          <a:stretch>
            <a:fillRect/>
          </a:stretch>
        </p:blipFill>
        <p:spPr>
          <a:xfrm>
            <a:off x="395536" y="1523826"/>
            <a:ext cx="6084129" cy="3447673"/>
          </a:xfrm>
          <a:prstGeom prst="rect">
            <a:avLst/>
          </a:prstGeom>
        </p:spPr>
      </p:pic>
      <p:sp>
        <p:nvSpPr>
          <p:cNvPr id="2" name="Rectángulo 1"/>
          <p:cNvSpPr/>
          <p:nvPr/>
        </p:nvSpPr>
        <p:spPr>
          <a:xfrm>
            <a:off x="5220072" y="4680528"/>
            <a:ext cx="4176464" cy="307777"/>
          </a:xfrm>
          <a:prstGeom prst="rect">
            <a:avLst/>
          </a:prstGeom>
        </p:spPr>
        <p:txBody>
          <a:bodyPr wrap="square">
            <a:spAutoFit/>
          </a:bodyPr>
          <a:lstStyle/>
          <a:p>
            <a:r>
              <a:rPr lang="es-ES" sz="1400" dirty="0" smtClean="0"/>
              <a:t>(Liderazgo </a:t>
            </a:r>
            <a:r>
              <a:rPr lang="es-ES" sz="1400" dirty="0"/>
              <a:t>propuesto por </a:t>
            </a:r>
            <a:r>
              <a:rPr lang="es-ES" sz="1400" dirty="0" err="1"/>
              <a:t>Hersey</a:t>
            </a:r>
            <a:r>
              <a:rPr lang="es-ES" sz="1400" dirty="0"/>
              <a:t> y </a:t>
            </a:r>
            <a:r>
              <a:rPr lang="es-ES" sz="1400" dirty="0" err="1"/>
              <a:t>Blanchard</a:t>
            </a:r>
            <a:r>
              <a:rPr lang="es-ES" sz="1400" dirty="0" smtClean="0"/>
              <a:t>)</a:t>
            </a:r>
            <a:endParaRPr lang="es-ES" sz="1400" dirty="0"/>
          </a:p>
        </p:txBody>
      </p:sp>
      <p:sp>
        <p:nvSpPr>
          <p:cNvPr id="4" name="Rectángulo 3"/>
          <p:cNvSpPr/>
          <p:nvPr/>
        </p:nvSpPr>
        <p:spPr>
          <a:xfrm>
            <a:off x="494586" y="858732"/>
            <a:ext cx="8541910" cy="523220"/>
          </a:xfrm>
          <a:prstGeom prst="rect">
            <a:avLst/>
          </a:prstGeom>
        </p:spPr>
        <p:txBody>
          <a:bodyPr wrap="square">
            <a:spAutoFit/>
          </a:bodyPr>
          <a:lstStyle/>
          <a:p>
            <a:r>
              <a:rPr lang="es-ES" sz="1400" dirty="0"/>
              <a:t>El aprendizaje situacional es un aprendizaje social y basado en su contexto, que busca la resolución de problemas a través de la aplicación en situaciones cotidianas</a:t>
            </a:r>
          </a:p>
        </p:txBody>
      </p:sp>
      <p:sp>
        <p:nvSpPr>
          <p:cNvPr id="5" name="Rectángulo 4"/>
          <p:cNvSpPr/>
          <p:nvPr/>
        </p:nvSpPr>
        <p:spPr>
          <a:xfrm>
            <a:off x="6588224" y="1637791"/>
            <a:ext cx="2376264" cy="2354491"/>
          </a:xfrm>
          <a:prstGeom prst="rect">
            <a:avLst/>
          </a:prstGeom>
          <a:solidFill>
            <a:srgbClr val="C41532"/>
          </a:solidFill>
        </p:spPr>
        <p:txBody>
          <a:bodyPr wrap="square">
            <a:spAutoFit/>
          </a:bodyPr>
          <a:lstStyle/>
          <a:p>
            <a:pPr>
              <a:lnSpc>
                <a:spcPct val="150000"/>
              </a:lnSpc>
            </a:pPr>
            <a:r>
              <a:rPr lang="es-ES" sz="1400" dirty="0" smtClean="0">
                <a:solidFill>
                  <a:schemeClr val="bg1"/>
                </a:solidFill>
              </a:rPr>
              <a:t>El </a:t>
            </a:r>
            <a:r>
              <a:rPr lang="es-ES" sz="1400" dirty="0">
                <a:solidFill>
                  <a:schemeClr val="bg1"/>
                </a:solidFill>
              </a:rPr>
              <a:t>docente o líder educativo tendrá la capacidad de flexibilizar su actuación frente a sus alumnos dependiendo del tipo de alumno que tenga en ese momento frente a él.</a:t>
            </a:r>
          </a:p>
        </p:txBody>
      </p:sp>
    </p:spTree>
    <p:extLst>
      <p:ext uri="{BB962C8B-B14F-4D97-AF65-F5344CB8AC3E}">
        <p14:creationId xmlns:p14="http://schemas.microsoft.com/office/powerpoint/2010/main" val="20113897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AYUDA PARA MAESTROS: Las 10 mejores webs para iniciarse e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7864" y="1705416"/>
            <a:ext cx="3048000" cy="2228850"/>
          </a:xfrm>
          <a:prstGeom prst="rect">
            <a:avLst/>
          </a:prstGeom>
        </p:spPr>
      </p:pic>
      <p:sp>
        <p:nvSpPr>
          <p:cNvPr id="3" name="object 3"/>
          <p:cNvSpPr/>
          <p:nvPr/>
        </p:nvSpPr>
        <p:spPr>
          <a:xfrm>
            <a:off x="4923768" y="4510373"/>
            <a:ext cx="30480" cy="5715"/>
          </a:xfrm>
          <a:custGeom>
            <a:avLst/>
            <a:gdLst/>
            <a:ahLst/>
            <a:cxnLst/>
            <a:rect l="l" t="t" r="r" b="b"/>
            <a:pathLst>
              <a:path w="40640" h="7620">
                <a:moveTo>
                  <a:pt x="0" y="7620"/>
                </a:moveTo>
                <a:lnTo>
                  <a:pt x="40640" y="7620"/>
                </a:lnTo>
                <a:lnTo>
                  <a:pt x="40640" y="0"/>
                </a:lnTo>
                <a:lnTo>
                  <a:pt x="0" y="0"/>
                </a:lnTo>
                <a:lnTo>
                  <a:pt x="0" y="7620"/>
                </a:lnTo>
                <a:close/>
              </a:path>
            </a:pathLst>
          </a:custGeom>
          <a:solidFill>
            <a:srgbClr val="000000"/>
          </a:solidFill>
        </p:spPr>
        <p:txBody>
          <a:bodyPr wrap="square" lIns="0" tIns="0" rIns="0" bIns="0" rtlCol="0"/>
          <a:lstStyle/>
          <a:p>
            <a:endParaRPr sz="1350"/>
          </a:p>
        </p:txBody>
      </p:sp>
      <p:sp>
        <p:nvSpPr>
          <p:cNvPr id="7" name="object 7"/>
          <p:cNvSpPr txBox="1">
            <a:spLocks noGrp="1"/>
          </p:cNvSpPr>
          <p:nvPr>
            <p:ph type="ctrTitle"/>
          </p:nvPr>
        </p:nvSpPr>
        <p:spPr>
          <a:xfrm>
            <a:off x="242050" y="337220"/>
            <a:ext cx="8901950" cy="502061"/>
          </a:xfrm>
          <a:prstGeom prst="rect">
            <a:avLst/>
          </a:prstGeom>
        </p:spPr>
        <p:txBody>
          <a:bodyPr vert="horz" wrap="square" lIns="0" tIns="9525" rIns="0" bIns="0" rtlCol="0">
            <a:spAutoFit/>
          </a:bodyPr>
          <a:lstStyle/>
          <a:p>
            <a:pPr marL="9525">
              <a:spcBef>
                <a:spcPts val="75"/>
              </a:spcBef>
            </a:pPr>
            <a:r>
              <a:rPr lang="es-ES" spc="-19" dirty="0">
                <a:solidFill>
                  <a:schemeClr val="bg1">
                    <a:lumMod val="50000"/>
                  </a:schemeClr>
                </a:solidFill>
                <a:latin typeface="Arial"/>
                <a:cs typeface="Arial"/>
              </a:rPr>
              <a:t>Teoría del aprendizaje colaborativo y cooperativo</a:t>
            </a:r>
          </a:p>
        </p:txBody>
      </p:sp>
      <p:graphicFrame>
        <p:nvGraphicFramePr>
          <p:cNvPr id="9" name="Diagrama 8"/>
          <p:cNvGraphicFramePr/>
          <p:nvPr>
            <p:extLst>
              <p:ext uri="{D42A27DB-BD31-4B8C-83A1-F6EECF244321}">
                <p14:modId xmlns:p14="http://schemas.microsoft.com/office/powerpoint/2010/main" val="3139952678"/>
              </p:ext>
            </p:extLst>
          </p:nvPr>
        </p:nvGraphicFramePr>
        <p:xfrm>
          <a:off x="971600" y="1129308"/>
          <a:ext cx="7272808" cy="380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289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p:cNvSpPr>
            <a:spLocks noGrp="1"/>
          </p:cNvSpPr>
          <p:nvPr>
            <p:ph type="ctrTitle"/>
          </p:nvPr>
        </p:nvSpPr>
        <p:spPr/>
        <p:txBody>
          <a:bodyPr/>
          <a:lstStyle/>
          <a:p>
            <a:r>
              <a:rPr lang="es-ES" spc="-19" dirty="0">
                <a:solidFill>
                  <a:schemeClr val="bg1">
                    <a:lumMod val="50000"/>
                  </a:schemeClr>
                </a:solidFill>
                <a:latin typeface="Arial"/>
                <a:cs typeface="Arial"/>
              </a:rPr>
              <a:t>Teoría del aprendizaje permanente</a:t>
            </a:r>
          </a:p>
        </p:txBody>
      </p:sp>
      <p:graphicFrame>
        <p:nvGraphicFramePr>
          <p:cNvPr id="5" name="Diagrama 4"/>
          <p:cNvGraphicFramePr/>
          <p:nvPr>
            <p:extLst>
              <p:ext uri="{D42A27DB-BD31-4B8C-83A1-F6EECF244321}">
                <p14:modId xmlns:p14="http://schemas.microsoft.com/office/powerpoint/2010/main" val="1427305422"/>
              </p:ext>
            </p:extLst>
          </p:nvPr>
        </p:nvGraphicFramePr>
        <p:xfrm>
          <a:off x="1043608" y="989826"/>
          <a:ext cx="7368480" cy="3776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3"/>
          <p:cNvSpPr/>
          <p:nvPr/>
        </p:nvSpPr>
        <p:spPr>
          <a:xfrm>
            <a:off x="481001" y="2209428"/>
            <a:ext cx="1982256" cy="2062103"/>
          </a:xfrm>
          <a:prstGeom prst="rect">
            <a:avLst/>
          </a:prstGeom>
          <a:solidFill>
            <a:srgbClr val="C41532"/>
          </a:solidFill>
        </p:spPr>
        <p:txBody>
          <a:bodyPr wrap="square">
            <a:spAutoFit/>
          </a:bodyPr>
          <a:lstStyle/>
          <a:p>
            <a:r>
              <a:rPr lang="es-ES_tradnl" sz="1600" i="1" dirty="0">
                <a:solidFill>
                  <a:schemeClr val="bg1"/>
                </a:solidFill>
                <a:latin typeface="Arial" panose="020B0604020202020204" pitchFamily="34" charset="0"/>
                <a:ea typeface="MS PMincho"/>
                <a:cs typeface="Times New Roman" panose="02020603050405020304" pitchFamily="18" charset="0"/>
              </a:rPr>
              <a:t>sin darnos cuenta estemos aprendiendo constantemente, en cualquier situación, y que perdure a lo largo del tiempo, para toda la vida</a:t>
            </a:r>
            <a:endParaRPr lang="es-ES" sz="1600" i="1" dirty="0">
              <a:solidFill>
                <a:schemeClr val="bg1"/>
              </a:solidFill>
            </a:endParaRPr>
          </a:p>
        </p:txBody>
      </p:sp>
    </p:spTree>
    <p:extLst>
      <p:ext uri="{BB962C8B-B14F-4D97-AF65-F5344CB8AC3E}">
        <p14:creationId xmlns:p14="http://schemas.microsoft.com/office/powerpoint/2010/main" val="4063848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518328" y="1529182"/>
            <a:ext cx="6477000" cy="1754326"/>
          </a:xfrm>
          <a:prstGeom prst="rect">
            <a:avLst/>
          </a:prstGeom>
          <a:noFill/>
        </p:spPr>
        <p:txBody>
          <a:bodyPr wrap="square" rtlCol="0">
            <a:spAutoFit/>
          </a:bodyPr>
          <a:lstStyle/>
          <a:p>
            <a:pPr algn="ctr"/>
            <a:r>
              <a:rPr lang="es-ES" sz="5400" dirty="0" smtClean="0">
                <a:solidFill>
                  <a:schemeClr val="tx2">
                    <a:lumMod val="75000"/>
                    <a:lumOff val="25000"/>
                  </a:schemeClr>
                </a:solidFill>
                <a:ea typeface="Roboto" pitchFamily="2" charset="0"/>
              </a:rPr>
              <a:t>Muchas gracias por vuestra atención</a:t>
            </a:r>
            <a:endParaRPr lang="es-ES_tradnl" sz="5400" dirty="0">
              <a:solidFill>
                <a:schemeClr val="tx2">
                  <a:lumMod val="75000"/>
                  <a:lumOff val="25000"/>
                </a:schemeClr>
              </a:solidFill>
              <a:ea typeface="Roboto" pitchFamily="2" charset="0"/>
            </a:endParaRPr>
          </a:p>
        </p:txBody>
      </p:sp>
    </p:spTree>
    <p:extLst>
      <p:ext uri="{BB962C8B-B14F-4D97-AF65-F5344CB8AC3E}">
        <p14:creationId xmlns:p14="http://schemas.microsoft.com/office/powerpoint/2010/main" val="26534689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G_0895web2_RET.jpg"/>
          <p:cNvPicPr>
            <a:picLocks noChangeAspect="1"/>
          </p:cNvPicPr>
          <p:nvPr/>
        </p:nvPicPr>
        <p:blipFill rotWithShape="1">
          <a:blip r:embed="rId2">
            <a:extLst>
              <a:ext uri="{28A0092B-C50C-407E-A947-70E740481C1C}">
                <a14:useLocalDpi xmlns:a14="http://schemas.microsoft.com/office/drawing/2010/main" val="0"/>
              </a:ext>
            </a:extLst>
          </a:blip>
          <a:srcRect t="20557" b="4935"/>
          <a:stretch/>
        </p:blipFill>
        <p:spPr>
          <a:xfrm>
            <a:off x="0" y="-1"/>
            <a:ext cx="9144000" cy="4544287"/>
          </a:xfrm>
          <a:prstGeom prst="rect">
            <a:avLst/>
          </a:prstGeom>
        </p:spPr>
      </p:pic>
    </p:spTree>
    <p:extLst>
      <p:ext uri="{BB962C8B-B14F-4D97-AF65-F5344CB8AC3E}">
        <p14:creationId xmlns:p14="http://schemas.microsoft.com/office/powerpoint/2010/main" val="1294776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200" y="207813"/>
            <a:ext cx="8123396" cy="749118"/>
          </a:xfrm>
        </p:spPr>
        <p:txBody>
          <a:bodyPr>
            <a:normAutofit/>
          </a:bodyPr>
          <a:lstStyle/>
          <a:p>
            <a:r>
              <a:rPr lang="es-ES" sz="3200" dirty="0" smtClean="0">
                <a:solidFill>
                  <a:schemeClr val="bg1">
                    <a:lumMod val="50000"/>
                  </a:schemeClr>
                </a:solidFill>
              </a:rPr>
              <a:t>Introducción</a:t>
            </a:r>
            <a:endParaRPr lang="es-ES_tradnl" sz="3200" dirty="0">
              <a:solidFill>
                <a:schemeClr val="bg1">
                  <a:lumMod val="50000"/>
                </a:schemeClr>
              </a:solidFill>
            </a:endParaRPr>
          </a:p>
        </p:txBody>
      </p:sp>
      <p:sp>
        <p:nvSpPr>
          <p:cNvPr id="2" name="Rectángulo 1"/>
          <p:cNvSpPr/>
          <p:nvPr/>
        </p:nvSpPr>
        <p:spPr>
          <a:xfrm>
            <a:off x="5051978" y="1139973"/>
            <a:ext cx="2928476" cy="2357568"/>
          </a:xfrm>
          <a:prstGeom prst="rect">
            <a:avLst/>
          </a:prstGeom>
        </p:spPr>
        <p:txBody>
          <a:bodyPr wrap="square">
            <a:spAutoFit/>
          </a:bodyPr>
          <a:lstStyle/>
          <a:p>
            <a:pPr>
              <a:lnSpc>
                <a:spcPct val="115000"/>
              </a:lnSpc>
              <a:spcAft>
                <a:spcPts val="600"/>
              </a:spcAft>
              <a:tabLst>
                <a:tab pos="678180" algn="l"/>
              </a:tabLst>
            </a:pPr>
            <a:r>
              <a:rPr lang="es-ES" sz="1400" dirty="0">
                <a:latin typeface="Arial" panose="020B0604020202020204" pitchFamily="34" charset="0"/>
                <a:ea typeface="MS PMincho"/>
                <a:cs typeface="Arial" panose="020B0604020202020204" pitchFamily="34" charset="0"/>
              </a:rPr>
              <a:t>A través de las unidades una y dos hemos conocido a grandes rasgos cómo funciona la tecnología en los dispositivos móviles, hemos visto el crecimiento exponencial del número de unidades que existen a nivel mundial, </a:t>
            </a:r>
            <a:r>
              <a:rPr lang="es-ES" sz="1400" i="1" dirty="0">
                <a:solidFill>
                  <a:srgbClr val="C00000"/>
                </a:solidFill>
                <a:latin typeface="Arial" panose="020B0604020202020204" pitchFamily="34" charset="0"/>
                <a:ea typeface="MS PMincho"/>
                <a:cs typeface="Arial" panose="020B0604020202020204" pitchFamily="34" charset="0"/>
              </a:rPr>
              <a:t>el mundo ya no puede vivir sin </a:t>
            </a:r>
            <a:r>
              <a:rPr lang="es-ES" sz="1400" i="1" dirty="0" smtClean="0">
                <a:solidFill>
                  <a:srgbClr val="C00000"/>
                </a:solidFill>
                <a:latin typeface="Arial" panose="020B0604020202020204" pitchFamily="34" charset="0"/>
                <a:ea typeface="MS PMincho"/>
                <a:cs typeface="Arial" panose="020B0604020202020204" pitchFamily="34" charset="0"/>
              </a:rPr>
              <a:t>móviles</a:t>
            </a:r>
            <a:r>
              <a:rPr lang="es-ES" sz="1400" i="1" dirty="0" smtClean="0">
                <a:solidFill>
                  <a:srgbClr val="C00000"/>
                </a:solidFill>
                <a:latin typeface="Arial" panose="020B0604020202020204" pitchFamily="34" charset="0"/>
                <a:cs typeface="Arial" panose="020B0604020202020204" pitchFamily="34" charset="0"/>
              </a:rPr>
              <a:t>“.</a:t>
            </a:r>
            <a:r>
              <a:rPr lang="es-ES_tradnl" sz="1400" dirty="0" smtClean="0"/>
              <a:t> </a:t>
            </a:r>
          </a:p>
        </p:txBody>
      </p:sp>
      <p:pic>
        <p:nvPicPr>
          <p:cNvPr id="2050" name="Picture 2" descr="Mobile phones in the classroom – what does the research s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37" y="1057300"/>
            <a:ext cx="4204858" cy="252291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435159" y="3937620"/>
            <a:ext cx="7110536" cy="1015663"/>
          </a:xfrm>
          <a:prstGeom prst="rect">
            <a:avLst/>
          </a:prstGeom>
        </p:spPr>
        <p:txBody>
          <a:bodyPr wrap="square">
            <a:spAutoFit/>
          </a:bodyPr>
          <a:lstStyle/>
          <a:p>
            <a:pPr algn="r"/>
            <a:r>
              <a:rPr lang="es-ES" sz="1200" dirty="0"/>
              <a:t>“El aprendizaje móvil… …hay quien utiliza los dispositivos móviles para acceder a recursos pedagógicos, conectarse con otras personas o crear contenidos, tanto dentro como fuera del aula. El aprendizaje móvil abarca también los esfuerzos por lograr metas educativas amplias, como la administración eficaz de los sistemas escolares y la mejora de la comunicación entre escuelas y familias”.(UNESCO, 2013:6) </a:t>
            </a:r>
          </a:p>
        </p:txBody>
      </p:sp>
      <p:sp>
        <p:nvSpPr>
          <p:cNvPr id="8" name="Rectángulo 7"/>
          <p:cNvSpPr/>
          <p:nvPr/>
        </p:nvSpPr>
        <p:spPr>
          <a:xfrm>
            <a:off x="135566" y="3568288"/>
            <a:ext cx="4572000" cy="369332"/>
          </a:xfrm>
          <a:prstGeom prst="rect">
            <a:avLst/>
          </a:prstGeom>
        </p:spPr>
        <p:txBody>
          <a:bodyPr>
            <a:spAutoFit/>
          </a:bodyPr>
          <a:lstStyle/>
          <a:p>
            <a:r>
              <a:rPr lang="es-ES" sz="900" dirty="0">
                <a:hlinkClick r:id="rId3"/>
              </a:rPr>
              <a:t>https://www.teachermagazine.com.au/articles/mobile-phones-in-the-classroom-what-does-the-research-say</a:t>
            </a:r>
            <a:endParaRPr lang="es-ES" sz="900" dirty="0"/>
          </a:p>
        </p:txBody>
      </p:sp>
    </p:spTree>
    <p:extLst>
      <p:ext uri="{BB962C8B-B14F-4D97-AF65-F5344CB8AC3E}">
        <p14:creationId xmlns:p14="http://schemas.microsoft.com/office/powerpoint/2010/main" val="3414395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323528" y="193204"/>
            <a:ext cx="8424936" cy="1514734"/>
          </a:xfrm>
        </p:spPr>
        <p:txBody>
          <a:bodyPr/>
          <a:lstStyle/>
          <a:p>
            <a:r>
              <a:rPr lang="es-ES" sz="3600" dirty="0" smtClean="0"/>
              <a:t>Aprendizaje móvil m-learning</a:t>
            </a:r>
          </a:p>
          <a:p>
            <a:r>
              <a:rPr lang="es-ES" sz="3600" dirty="0" smtClean="0"/>
              <a:t>Contenidos</a:t>
            </a:r>
          </a:p>
          <a:p>
            <a:pPr algn="ctr">
              <a:lnSpc>
                <a:spcPts val="6200"/>
              </a:lnSpc>
            </a:pPr>
            <a:endParaRPr lang="es-ES_tradnl" sz="3600" dirty="0"/>
          </a:p>
        </p:txBody>
      </p:sp>
      <p:sp>
        <p:nvSpPr>
          <p:cNvPr id="5" name="CuadroTexto 4"/>
          <p:cNvSpPr txBox="1"/>
          <p:nvPr/>
        </p:nvSpPr>
        <p:spPr>
          <a:xfrm>
            <a:off x="3131840" y="1849388"/>
            <a:ext cx="5148392" cy="2067233"/>
          </a:xfrm>
          <a:prstGeom prst="rect">
            <a:avLst/>
          </a:prstGeom>
          <a:solidFill>
            <a:schemeClr val="bg1"/>
          </a:solidFill>
        </p:spPr>
        <p:txBody>
          <a:bodyPr wrap="square" rtlCol="0">
            <a:spAutoFit/>
          </a:bodyPr>
          <a:lstStyle/>
          <a:p>
            <a:pPr marL="742950" lvl="1" indent="-285750">
              <a:lnSpc>
                <a:spcPts val="2200"/>
              </a:lnSpc>
              <a:buClr>
                <a:srgbClr val="C00000"/>
              </a:buClr>
              <a:buFont typeface="Arial" panose="020B0604020202020204" pitchFamily="34" charset="0"/>
              <a:buChar char="»"/>
            </a:pPr>
            <a:r>
              <a:rPr lang="es-ES" sz="1600" dirty="0"/>
              <a:t>A</a:t>
            </a:r>
            <a:r>
              <a:rPr lang="es-ES" sz="1600" dirty="0" smtClean="0"/>
              <a:t>ntecedentes</a:t>
            </a:r>
            <a:r>
              <a:rPr lang="es-ES" sz="1600" dirty="0"/>
              <a:t>: e-learning</a:t>
            </a:r>
          </a:p>
          <a:p>
            <a:pPr marL="742950" lvl="1" indent="-285750">
              <a:lnSpc>
                <a:spcPts val="2200"/>
              </a:lnSpc>
              <a:buClr>
                <a:srgbClr val="C00000"/>
              </a:buClr>
              <a:buFont typeface="Arial" panose="020B0604020202020204" pitchFamily="34" charset="0"/>
              <a:buChar char="»"/>
            </a:pPr>
            <a:r>
              <a:rPr lang="es-ES" sz="1600" dirty="0"/>
              <a:t>Ventajas </a:t>
            </a:r>
            <a:r>
              <a:rPr lang="es-ES" sz="1600" dirty="0" smtClean="0"/>
              <a:t>del e-learning</a:t>
            </a:r>
            <a:endParaRPr lang="es-ES" sz="1600" dirty="0"/>
          </a:p>
          <a:p>
            <a:pPr marL="742950" lvl="1" indent="-285750">
              <a:lnSpc>
                <a:spcPts val="2200"/>
              </a:lnSpc>
              <a:buClr>
                <a:srgbClr val="C00000"/>
              </a:buClr>
              <a:buFont typeface="Arial" panose="020B0604020202020204" pitchFamily="34" charset="0"/>
              <a:buChar char="»"/>
            </a:pPr>
            <a:r>
              <a:rPr lang="es-ES" sz="1600" dirty="0" smtClean="0"/>
              <a:t>Definición </a:t>
            </a:r>
            <a:r>
              <a:rPr lang="es-ES" sz="1600" dirty="0"/>
              <a:t>de </a:t>
            </a:r>
            <a:r>
              <a:rPr lang="es-ES" sz="1600" dirty="0" smtClean="0"/>
              <a:t>m-learning</a:t>
            </a:r>
          </a:p>
          <a:p>
            <a:pPr marL="742950" lvl="1" indent="-285750">
              <a:lnSpc>
                <a:spcPts val="2200"/>
              </a:lnSpc>
              <a:buClr>
                <a:srgbClr val="C00000"/>
              </a:buClr>
              <a:buFont typeface="Arial" panose="020B0604020202020204" pitchFamily="34" charset="0"/>
              <a:buChar char="»"/>
            </a:pPr>
            <a:r>
              <a:rPr lang="es-ES" sz="1600" dirty="0" smtClean="0"/>
              <a:t>Críticas </a:t>
            </a:r>
            <a:r>
              <a:rPr lang="es-ES" sz="1600" dirty="0"/>
              <a:t>al aprendizaje móvil</a:t>
            </a:r>
          </a:p>
          <a:p>
            <a:pPr marL="742950" lvl="1" indent="-285750">
              <a:lnSpc>
                <a:spcPts val="2200"/>
              </a:lnSpc>
              <a:buClr>
                <a:srgbClr val="C00000"/>
              </a:buClr>
              <a:buFont typeface="Arial" panose="020B0604020202020204" pitchFamily="34" charset="0"/>
              <a:buChar char="»"/>
            </a:pPr>
            <a:r>
              <a:rPr lang="es-ES" sz="1600" dirty="0" smtClean="0"/>
              <a:t>Características </a:t>
            </a:r>
            <a:r>
              <a:rPr lang="es-ES" sz="1600" dirty="0"/>
              <a:t>del aprendizaje móvil</a:t>
            </a:r>
          </a:p>
          <a:p>
            <a:pPr marL="742950" lvl="1" indent="-285750">
              <a:lnSpc>
                <a:spcPts val="2200"/>
              </a:lnSpc>
              <a:buClr>
                <a:srgbClr val="C00000"/>
              </a:buClr>
              <a:buFont typeface="Arial" panose="020B0604020202020204" pitchFamily="34" charset="0"/>
              <a:buChar char="»"/>
            </a:pPr>
            <a:r>
              <a:rPr lang="es-ES" sz="1600" dirty="0"/>
              <a:t>Ventajas y desventajas del aprendizaje </a:t>
            </a:r>
            <a:r>
              <a:rPr lang="es-ES" sz="1600" dirty="0" smtClean="0"/>
              <a:t>móvil</a:t>
            </a:r>
          </a:p>
          <a:p>
            <a:pPr marL="742950" lvl="1" indent="-285750">
              <a:lnSpc>
                <a:spcPts val="2200"/>
              </a:lnSpc>
              <a:buClr>
                <a:srgbClr val="C00000"/>
              </a:buClr>
              <a:buFont typeface="Arial" panose="020B0604020202020204" pitchFamily="34" charset="0"/>
              <a:buChar char="»"/>
            </a:pPr>
            <a:r>
              <a:rPr lang="es-ES" sz="1600" dirty="0" smtClean="0"/>
              <a:t>Los </a:t>
            </a:r>
            <a:r>
              <a:rPr lang="es-ES" sz="1600" dirty="0"/>
              <a:t>12 principios del aprendizaje </a:t>
            </a:r>
            <a:r>
              <a:rPr lang="es-ES" sz="1600" dirty="0" smtClean="0"/>
              <a:t>móvil</a:t>
            </a:r>
            <a:endParaRPr lang="es-ES" sz="1600" dirty="0"/>
          </a:p>
        </p:txBody>
      </p:sp>
    </p:spTree>
    <p:extLst>
      <p:ext uri="{BB962C8B-B14F-4D97-AF65-F5344CB8AC3E}">
        <p14:creationId xmlns:p14="http://schemas.microsoft.com/office/powerpoint/2010/main" val="2302809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200" y="207813"/>
            <a:ext cx="8123396" cy="749118"/>
          </a:xfrm>
        </p:spPr>
        <p:txBody>
          <a:bodyPr>
            <a:normAutofit/>
          </a:bodyPr>
          <a:lstStyle/>
          <a:p>
            <a:r>
              <a:rPr lang="es-ES_tradnl" dirty="0">
                <a:solidFill>
                  <a:schemeClr val="bg1">
                    <a:lumMod val="50000"/>
                  </a:schemeClr>
                </a:solidFill>
              </a:rPr>
              <a:t>Antecedentes: e-learning</a:t>
            </a:r>
          </a:p>
        </p:txBody>
      </p:sp>
      <p:sp>
        <p:nvSpPr>
          <p:cNvPr id="4" name="Rectángulo 3"/>
          <p:cNvSpPr/>
          <p:nvPr/>
        </p:nvSpPr>
        <p:spPr>
          <a:xfrm>
            <a:off x="5220072" y="1547145"/>
            <a:ext cx="3510136" cy="2523768"/>
          </a:xfrm>
          <a:prstGeom prst="rect">
            <a:avLst/>
          </a:prstGeom>
        </p:spPr>
        <p:txBody>
          <a:bodyPr wrap="square">
            <a:spAutoFit/>
          </a:bodyPr>
          <a:lstStyle/>
          <a:p>
            <a:endParaRPr lang="es-ES_tradnl" dirty="0"/>
          </a:p>
          <a:p>
            <a:pPr lvl="1"/>
            <a:r>
              <a:rPr lang="es-ES_tradnl" sz="1400" dirty="0"/>
              <a:t>El ámbito pedagógico, se refiere a la Tecnología Educativa como disciplina de estudio, a la Psicología Educativa y la Didáctica mediante </a:t>
            </a:r>
            <a:r>
              <a:rPr lang="es-ES_tradnl" sz="1400" dirty="0" smtClean="0"/>
              <a:t>TIC.</a:t>
            </a:r>
            <a:endParaRPr lang="es-ES_tradnl" sz="1400" dirty="0"/>
          </a:p>
          <a:p>
            <a:pPr lvl="1"/>
            <a:endParaRPr lang="es-ES_tradnl" sz="1400" dirty="0"/>
          </a:p>
          <a:p>
            <a:pPr lvl="1"/>
            <a:r>
              <a:rPr lang="es-ES_tradnl" sz="1400" dirty="0"/>
              <a:t>El ámbito tecnológico, se refiere a la selección, diseño, desarrollo, implementación etc. de herramientas TIC. </a:t>
            </a:r>
          </a:p>
        </p:txBody>
      </p:sp>
      <p:pic>
        <p:nvPicPr>
          <p:cNvPr id="5" name="Imagen 4" descr="Benefits of Online Learning and E-learning | International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547145"/>
            <a:ext cx="5015145" cy="2664296"/>
          </a:xfrm>
          <a:prstGeom prst="rect">
            <a:avLst/>
          </a:prstGeom>
        </p:spPr>
      </p:pic>
      <p:sp>
        <p:nvSpPr>
          <p:cNvPr id="7" name="Rectángulo 6"/>
          <p:cNvSpPr/>
          <p:nvPr/>
        </p:nvSpPr>
        <p:spPr>
          <a:xfrm>
            <a:off x="457200" y="4240375"/>
            <a:ext cx="5410944" cy="369332"/>
          </a:xfrm>
          <a:prstGeom prst="rect">
            <a:avLst/>
          </a:prstGeom>
        </p:spPr>
        <p:txBody>
          <a:bodyPr wrap="square">
            <a:spAutoFit/>
          </a:bodyPr>
          <a:lstStyle/>
          <a:p>
            <a:r>
              <a:rPr lang="es-ES" sz="900" dirty="0">
                <a:hlinkClick r:id="rId3"/>
              </a:rPr>
              <a:t>https://</a:t>
            </a:r>
            <a:r>
              <a:rPr lang="es-ES" sz="900" dirty="0" smtClean="0">
                <a:hlinkClick r:id="rId3"/>
              </a:rPr>
              <a:t>internationaljournalofresearch.files.wordpress.com/2019/03/elearning-success-id697888606.jpg</a:t>
            </a:r>
            <a:endParaRPr lang="es-ES" sz="900" dirty="0" smtClean="0"/>
          </a:p>
          <a:p>
            <a:endParaRPr lang="es-ES" sz="900" dirty="0"/>
          </a:p>
        </p:txBody>
      </p:sp>
      <p:sp>
        <p:nvSpPr>
          <p:cNvPr id="8" name="CuadroTexto 7"/>
          <p:cNvSpPr txBox="1"/>
          <p:nvPr/>
        </p:nvSpPr>
        <p:spPr>
          <a:xfrm>
            <a:off x="449817" y="900814"/>
            <a:ext cx="7584127" cy="646331"/>
          </a:xfrm>
          <a:prstGeom prst="rect">
            <a:avLst/>
          </a:prstGeom>
          <a:noFill/>
        </p:spPr>
        <p:txBody>
          <a:bodyPr wrap="none" rtlCol="0">
            <a:spAutoFit/>
          </a:bodyPr>
          <a:lstStyle/>
          <a:p>
            <a:r>
              <a:rPr lang="es-ES_tradnl" dirty="0"/>
              <a:t>E-LEARNING: sistema de educación y capacitación a través de internet </a:t>
            </a:r>
          </a:p>
          <a:p>
            <a:endParaRPr lang="es-ES" dirty="0"/>
          </a:p>
        </p:txBody>
      </p:sp>
    </p:spTree>
    <p:extLst>
      <p:ext uri="{BB962C8B-B14F-4D97-AF65-F5344CB8AC3E}">
        <p14:creationId xmlns:p14="http://schemas.microsoft.com/office/powerpoint/2010/main" val="288924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200" y="207813"/>
            <a:ext cx="8123396" cy="749118"/>
          </a:xfrm>
        </p:spPr>
        <p:txBody>
          <a:bodyPr>
            <a:normAutofit/>
          </a:bodyPr>
          <a:lstStyle/>
          <a:p>
            <a:r>
              <a:rPr lang="es-ES_tradnl" dirty="0">
                <a:solidFill>
                  <a:schemeClr val="bg1">
                    <a:lumMod val="50000"/>
                  </a:schemeClr>
                </a:solidFill>
              </a:rPr>
              <a:t>Ventajas </a:t>
            </a:r>
            <a:r>
              <a:rPr lang="es-ES_tradnl" dirty="0" smtClean="0">
                <a:solidFill>
                  <a:schemeClr val="bg1">
                    <a:lumMod val="50000"/>
                  </a:schemeClr>
                </a:solidFill>
              </a:rPr>
              <a:t>del e-learning</a:t>
            </a:r>
            <a:endParaRPr lang="es-ES_tradnl" dirty="0">
              <a:solidFill>
                <a:schemeClr val="bg1">
                  <a:lumMod val="50000"/>
                </a:schemeClr>
              </a:solidFill>
            </a:endParaRPr>
          </a:p>
        </p:txBody>
      </p:sp>
      <p:graphicFrame>
        <p:nvGraphicFramePr>
          <p:cNvPr id="8" name="Marcador de contenido 2"/>
          <p:cNvGraphicFramePr>
            <a:graphicFrameLocks/>
          </p:cNvGraphicFramePr>
          <p:nvPr>
            <p:extLst>
              <p:ext uri="{D42A27DB-BD31-4B8C-83A1-F6EECF244321}">
                <p14:modId xmlns:p14="http://schemas.microsoft.com/office/powerpoint/2010/main" val="1592352770"/>
              </p:ext>
            </p:extLst>
          </p:nvPr>
        </p:nvGraphicFramePr>
        <p:xfrm>
          <a:off x="755576" y="1273324"/>
          <a:ext cx="7255718"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040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98725"/>
            <a:ext cx="8123396" cy="749118"/>
          </a:xfrm>
        </p:spPr>
        <p:txBody>
          <a:bodyPr>
            <a:normAutofit/>
          </a:bodyPr>
          <a:lstStyle/>
          <a:p>
            <a:r>
              <a:rPr lang="es-ES_tradnl" dirty="0">
                <a:solidFill>
                  <a:schemeClr val="bg1">
                    <a:lumMod val="50000"/>
                  </a:schemeClr>
                </a:solidFill>
              </a:rPr>
              <a:t>Definición de m-learning</a:t>
            </a:r>
          </a:p>
        </p:txBody>
      </p:sp>
      <p:pic>
        <p:nvPicPr>
          <p:cNvPr id="11" name="Imagen 10" descr="xlex_on_mob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88" y="1273324"/>
            <a:ext cx="3391740" cy="2939508"/>
          </a:xfrm>
          <a:prstGeom prst="rect">
            <a:avLst/>
          </a:prstGeom>
        </p:spPr>
      </p:pic>
      <p:sp>
        <p:nvSpPr>
          <p:cNvPr id="10" name="Rectángulo 9"/>
          <p:cNvSpPr/>
          <p:nvPr/>
        </p:nvSpPr>
        <p:spPr>
          <a:xfrm>
            <a:off x="2656267" y="1273324"/>
            <a:ext cx="5832648" cy="1600438"/>
          </a:xfrm>
          <a:prstGeom prst="rect">
            <a:avLst/>
          </a:prstGeom>
        </p:spPr>
        <p:txBody>
          <a:bodyPr wrap="square">
            <a:spAutoFit/>
          </a:bodyPr>
          <a:lstStyle/>
          <a:p>
            <a:pPr marL="450215" marR="86360" algn="r"/>
            <a:r>
              <a:rPr lang="es-ES_tradnl" sz="1400" i="1" spc="5" dirty="0">
                <a:ea typeface="Arial" panose="020B0604020202020204" pitchFamily="34" charset="0"/>
                <a:cs typeface="Arial" panose="020B0604020202020204" pitchFamily="34" charset="0"/>
              </a:rPr>
              <a:t>“</a:t>
            </a:r>
            <a:r>
              <a:rPr lang="es-ES_tradnl" sz="1400" i="1" dirty="0">
                <a:ea typeface="Arial" panose="020B0604020202020204" pitchFamily="34" charset="0"/>
                <a:cs typeface="Arial" panose="020B0604020202020204" pitchFamily="34" charset="0"/>
              </a:rPr>
              <a:t>la</a:t>
            </a:r>
            <a:r>
              <a:rPr lang="es-ES_tradnl" sz="1400" i="1" spc="5" dirty="0">
                <a:ea typeface="Arial" panose="020B0604020202020204" pitchFamily="34" charset="0"/>
                <a:cs typeface="Arial" panose="020B0604020202020204" pitchFamily="34" charset="0"/>
              </a:rPr>
              <a:t> moda</a:t>
            </a:r>
            <a:r>
              <a:rPr lang="es-ES_tradnl" sz="1400" i="1" dirty="0">
                <a:ea typeface="Arial" panose="020B0604020202020204" pitchFamily="34" charset="0"/>
                <a:cs typeface="Arial" panose="020B0604020202020204" pitchFamily="34" charset="0"/>
              </a:rPr>
              <a:t>l</a:t>
            </a:r>
            <a:r>
              <a:rPr lang="es-ES_tradnl" sz="1400" i="1" spc="-25"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da</a:t>
            </a:r>
            <a:r>
              <a:rPr lang="es-ES_tradnl" sz="1400" i="1" dirty="0">
                <a:ea typeface="Arial" panose="020B0604020202020204" pitchFamily="34" charset="0"/>
                <a:cs typeface="Arial" panose="020B0604020202020204" pitchFamily="34" charset="0"/>
              </a:rPr>
              <a:t>d</a:t>
            </a:r>
            <a:r>
              <a:rPr lang="es-ES_tradnl" sz="1400" i="1" spc="5" dirty="0">
                <a:ea typeface="Arial" panose="020B0604020202020204" pitchFamily="34" charset="0"/>
                <a:cs typeface="Arial" panose="020B0604020202020204" pitchFamily="34" charset="0"/>
              </a:rPr>
              <a:t> e</a:t>
            </a:r>
            <a:r>
              <a:rPr lang="es-ES_tradnl" sz="1400" i="1" spc="-15" dirty="0">
                <a:ea typeface="Arial" panose="020B0604020202020204" pitchFamily="34" charset="0"/>
                <a:cs typeface="Arial" panose="020B0604020202020204" pitchFamily="34" charset="0"/>
              </a:rPr>
              <a:t>d</a:t>
            </a:r>
            <a:r>
              <a:rPr lang="es-ES_tradnl" sz="1400" i="1" spc="5" dirty="0">
                <a:ea typeface="Arial" panose="020B0604020202020204" pitchFamily="34" charset="0"/>
                <a:cs typeface="Arial" panose="020B0604020202020204" pitchFamily="34" charset="0"/>
              </a:rPr>
              <a:t>u</a:t>
            </a:r>
            <a:r>
              <a:rPr lang="es-ES_tradnl" sz="1400" i="1" dirty="0">
                <a:ea typeface="Arial" panose="020B0604020202020204" pitchFamily="34" charset="0"/>
                <a:cs typeface="Arial" panose="020B0604020202020204" pitchFamily="34" charset="0"/>
              </a:rPr>
              <a:t>c</a:t>
            </a:r>
            <a:r>
              <a:rPr lang="es-ES_tradnl" sz="1400" i="1" spc="5" dirty="0">
                <a:ea typeface="Arial" panose="020B0604020202020204" pitchFamily="34" charset="0"/>
                <a:cs typeface="Arial" panose="020B0604020202020204" pitchFamily="34" charset="0"/>
              </a:rPr>
              <a:t>a</a:t>
            </a:r>
            <a:r>
              <a:rPr lang="es-ES_tradnl" sz="1400" i="1" dirty="0">
                <a:ea typeface="Arial" panose="020B0604020202020204" pitchFamily="34" charset="0"/>
                <a:cs typeface="Arial" panose="020B0604020202020204" pitchFamily="34" charset="0"/>
              </a:rPr>
              <a:t>t</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va</a:t>
            </a:r>
            <a:r>
              <a:rPr lang="es-ES_tradnl" sz="1400" i="1" spc="5" dirty="0">
                <a:ea typeface="Arial" panose="020B0604020202020204" pitchFamily="34" charset="0"/>
                <a:cs typeface="Arial" panose="020B0604020202020204" pitchFamily="34" charset="0"/>
              </a:rPr>
              <a:t> </a:t>
            </a:r>
            <a:r>
              <a:rPr lang="es-ES_tradnl" sz="1400" i="1" spc="-15" dirty="0">
                <a:ea typeface="Arial" panose="020B0604020202020204" pitchFamily="34" charset="0"/>
                <a:cs typeface="Arial" panose="020B0604020202020204" pitchFamily="34" charset="0"/>
              </a:rPr>
              <a:t>q</a:t>
            </a:r>
            <a:r>
              <a:rPr lang="es-ES_tradnl" sz="1400" i="1" spc="5" dirty="0">
                <a:ea typeface="Arial" panose="020B0604020202020204" pitchFamily="34" charset="0"/>
                <a:cs typeface="Arial" panose="020B0604020202020204" pitchFamily="34" charset="0"/>
              </a:rPr>
              <a:t>u</a:t>
            </a:r>
            <a:r>
              <a:rPr lang="es-ES_tradnl" sz="1400" i="1" dirty="0">
                <a:ea typeface="Arial" panose="020B0604020202020204" pitchFamily="34" charset="0"/>
                <a:cs typeface="Arial" panose="020B0604020202020204" pitchFamily="34" charset="0"/>
              </a:rPr>
              <a:t>e</a:t>
            </a:r>
            <a:r>
              <a:rPr lang="es-ES_tradnl" sz="1400" i="1" spc="5" dirty="0">
                <a:ea typeface="Arial" panose="020B0604020202020204" pitchFamily="34" charset="0"/>
                <a:cs typeface="Arial" panose="020B0604020202020204" pitchFamily="34" charset="0"/>
              </a:rPr>
              <a:t> fa</a:t>
            </a:r>
            <a:r>
              <a:rPr lang="es-ES_tradnl" sz="1400" i="1" dirty="0">
                <a:ea typeface="Arial" panose="020B0604020202020204" pitchFamily="34" charset="0"/>
                <a:cs typeface="Arial" panose="020B0604020202020204" pitchFamily="34" charset="0"/>
              </a:rPr>
              <a:t>c</a:t>
            </a:r>
            <a:r>
              <a:rPr lang="es-ES_tradnl" sz="1400" i="1" spc="-20" dirty="0">
                <a:ea typeface="Arial" panose="020B0604020202020204" pitchFamily="34" charset="0"/>
                <a:cs typeface="Arial" panose="020B0604020202020204" pitchFamily="34" charset="0"/>
              </a:rPr>
              <a:t>i</a:t>
            </a:r>
            <a:r>
              <a:rPr lang="es-ES_tradnl" sz="1400" i="1" spc="15" dirty="0">
                <a:ea typeface="Arial" panose="020B0604020202020204" pitchFamily="34" charset="0"/>
                <a:cs typeface="Arial" panose="020B0604020202020204" pitchFamily="34" charset="0"/>
              </a:rPr>
              <a:t>l</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ta</a:t>
            </a:r>
            <a:r>
              <a:rPr lang="es-ES_tradnl" sz="1400" i="1" spc="5" dirty="0">
                <a:ea typeface="Arial" panose="020B0604020202020204" pitchFamily="34" charset="0"/>
                <a:cs typeface="Arial" panose="020B0604020202020204" pitchFamily="34" charset="0"/>
              </a:rPr>
              <a:t> </a:t>
            </a:r>
            <a:r>
              <a:rPr lang="es-ES_tradnl" sz="1400" i="1" dirty="0">
                <a:ea typeface="Arial" panose="020B0604020202020204" pitchFamily="34" charset="0"/>
                <a:cs typeface="Arial" panose="020B0604020202020204" pitchFamily="34" charset="0"/>
              </a:rPr>
              <a:t>la</a:t>
            </a:r>
            <a:r>
              <a:rPr lang="es-ES_tradnl" sz="1400" i="1" spc="5" dirty="0">
                <a:ea typeface="Arial" panose="020B0604020202020204" pitchFamily="34" charset="0"/>
                <a:cs typeface="Arial" panose="020B0604020202020204" pitchFamily="34" charset="0"/>
              </a:rPr>
              <a:t> </a:t>
            </a:r>
            <a:r>
              <a:rPr lang="es-ES_tradnl" sz="1400" i="1" dirty="0">
                <a:ea typeface="Arial" panose="020B0604020202020204" pitchFamily="34" charset="0"/>
                <a:cs typeface="Arial" panose="020B0604020202020204" pitchFamily="34" charset="0"/>
              </a:rPr>
              <a:t>c</a:t>
            </a:r>
            <a:r>
              <a:rPr lang="es-ES_tradnl" sz="1400" i="1" spc="5" dirty="0">
                <a:ea typeface="Arial" panose="020B0604020202020204" pitchFamily="34" charset="0"/>
                <a:cs typeface="Arial" panose="020B0604020202020204" pitchFamily="34" charset="0"/>
              </a:rPr>
              <a:t>on</a:t>
            </a:r>
            <a:r>
              <a:rPr lang="es-ES_tradnl" sz="1400" i="1" dirty="0">
                <a:ea typeface="Arial" panose="020B0604020202020204" pitchFamily="34" charset="0"/>
                <a:cs typeface="Arial" panose="020B0604020202020204" pitchFamily="34" charset="0"/>
              </a:rPr>
              <a:t>st</a:t>
            </a:r>
            <a:r>
              <a:rPr lang="es-ES_tradnl" sz="1400" i="1" spc="10" dirty="0">
                <a:ea typeface="Arial" panose="020B0604020202020204" pitchFamily="34" charset="0"/>
                <a:cs typeface="Arial" panose="020B0604020202020204" pitchFamily="34" charset="0"/>
              </a:rPr>
              <a:t>r</a:t>
            </a:r>
            <a:r>
              <a:rPr lang="es-ES_tradnl" sz="1400" i="1" spc="5" dirty="0">
                <a:ea typeface="Arial" panose="020B0604020202020204" pitchFamily="34" charset="0"/>
                <a:cs typeface="Arial" panose="020B0604020202020204" pitchFamily="34" charset="0"/>
              </a:rPr>
              <a:t>u</a:t>
            </a:r>
            <a:r>
              <a:rPr lang="es-ES_tradnl" sz="1400" i="1" dirty="0">
                <a:ea typeface="Arial" panose="020B0604020202020204" pitchFamily="34" charset="0"/>
                <a:cs typeface="Arial" panose="020B0604020202020204" pitchFamily="34" charset="0"/>
              </a:rPr>
              <a:t>cc</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ó</a:t>
            </a:r>
            <a:r>
              <a:rPr lang="es-ES_tradnl" sz="1400" i="1" dirty="0">
                <a:ea typeface="Arial" panose="020B0604020202020204" pitchFamily="34" charset="0"/>
                <a:cs typeface="Arial" panose="020B0604020202020204" pitchFamily="34" charset="0"/>
              </a:rPr>
              <a:t>n</a:t>
            </a:r>
            <a:r>
              <a:rPr lang="es-ES_tradnl" sz="1400" i="1" spc="5" dirty="0">
                <a:ea typeface="Arial" panose="020B0604020202020204" pitchFamily="34" charset="0"/>
                <a:cs typeface="Arial" panose="020B0604020202020204" pitchFamily="34" charset="0"/>
              </a:rPr>
              <a:t> d</a:t>
            </a:r>
            <a:r>
              <a:rPr lang="es-ES_tradnl" sz="1400" i="1" dirty="0">
                <a:ea typeface="Arial" panose="020B0604020202020204" pitchFamily="34" charset="0"/>
                <a:cs typeface="Arial" panose="020B0604020202020204" pitchFamily="34" charset="0"/>
              </a:rPr>
              <a:t>e</a:t>
            </a:r>
            <a:r>
              <a:rPr lang="es-ES_tradnl" sz="1400" i="1" spc="5" dirty="0">
                <a:ea typeface="Arial" panose="020B0604020202020204" pitchFamily="34" charset="0"/>
                <a:cs typeface="Arial" panose="020B0604020202020204" pitchFamily="34" charset="0"/>
              </a:rPr>
              <a:t> </a:t>
            </a:r>
            <a:r>
              <a:rPr lang="es-ES_tradnl" sz="1400" i="1" dirty="0">
                <a:ea typeface="Arial" panose="020B0604020202020204" pitchFamily="34" charset="0"/>
                <a:cs typeface="Arial" panose="020B0604020202020204" pitchFamily="34" charset="0"/>
              </a:rPr>
              <a:t>c</a:t>
            </a:r>
            <a:r>
              <a:rPr lang="es-ES_tradnl" sz="1400" i="1" spc="5" dirty="0">
                <a:ea typeface="Arial" panose="020B0604020202020204" pitchFamily="34" charset="0"/>
                <a:cs typeface="Arial" panose="020B0604020202020204" pitchFamily="34" charset="0"/>
              </a:rPr>
              <a:t>ono</a:t>
            </a:r>
            <a:r>
              <a:rPr lang="es-ES_tradnl" sz="1400" i="1" dirty="0">
                <a:ea typeface="Arial" panose="020B0604020202020204" pitchFamily="34" charset="0"/>
                <a:cs typeface="Arial" panose="020B0604020202020204" pitchFamily="34" charset="0"/>
              </a:rPr>
              <a:t>c</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m</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en</a:t>
            </a:r>
            <a:r>
              <a:rPr lang="es-ES_tradnl" sz="1400" i="1" dirty="0">
                <a:ea typeface="Arial" panose="020B0604020202020204" pitchFamily="34" charset="0"/>
                <a:cs typeface="Arial" panose="020B0604020202020204" pitchFamily="34" charset="0"/>
              </a:rPr>
              <a:t>t</a:t>
            </a:r>
            <a:r>
              <a:rPr lang="es-ES_tradnl" sz="1400" i="1" spc="5" dirty="0">
                <a:ea typeface="Arial" panose="020B0604020202020204" pitchFamily="34" charset="0"/>
                <a:cs typeface="Arial" panose="020B0604020202020204" pitchFamily="34" charset="0"/>
              </a:rPr>
              <a:t>o</a:t>
            </a:r>
            <a:r>
              <a:rPr lang="es-ES_tradnl" sz="1400" i="1" dirty="0">
                <a:ea typeface="Arial" panose="020B0604020202020204" pitchFamily="34" charset="0"/>
                <a:cs typeface="Arial" panose="020B0604020202020204" pitchFamily="34" charset="0"/>
              </a:rPr>
              <a:t>,</a:t>
            </a:r>
            <a:r>
              <a:rPr lang="es-ES_tradnl" sz="1400" i="1" spc="5" dirty="0">
                <a:ea typeface="Arial" panose="020B0604020202020204" pitchFamily="34" charset="0"/>
                <a:cs typeface="Arial" panose="020B0604020202020204" pitchFamily="34" charset="0"/>
              </a:rPr>
              <a:t> </a:t>
            </a:r>
            <a:r>
              <a:rPr lang="es-ES_tradnl" sz="1400" i="1" dirty="0">
                <a:ea typeface="Arial" panose="020B0604020202020204" pitchFamily="34" charset="0"/>
                <a:cs typeface="Arial" panose="020B0604020202020204" pitchFamily="34" charset="0"/>
              </a:rPr>
              <a:t>la</a:t>
            </a:r>
            <a:r>
              <a:rPr lang="es-ES_tradnl" sz="1400" i="1" spc="5" dirty="0">
                <a:ea typeface="Arial" panose="020B0604020202020204" pitchFamily="34" charset="0"/>
                <a:cs typeface="Arial" panose="020B0604020202020204" pitchFamily="34" charset="0"/>
              </a:rPr>
              <a:t> re</a:t>
            </a:r>
            <a:r>
              <a:rPr lang="es-ES_tradnl" sz="1400" i="1" dirty="0">
                <a:ea typeface="Arial" panose="020B0604020202020204" pitchFamily="34" charset="0"/>
                <a:cs typeface="Arial" panose="020B0604020202020204" pitchFamily="34" charset="0"/>
              </a:rPr>
              <a:t>s</a:t>
            </a:r>
            <a:r>
              <a:rPr lang="es-ES_tradnl" sz="1400" i="1" spc="5" dirty="0">
                <a:ea typeface="Arial" panose="020B0604020202020204" pitchFamily="34" charset="0"/>
                <a:cs typeface="Arial" panose="020B0604020202020204" pitchFamily="34" charset="0"/>
              </a:rPr>
              <a:t>o</a:t>
            </a:r>
            <a:r>
              <a:rPr lang="es-ES_tradnl" sz="1400" i="1" dirty="0">
                <a:ea typeface="Arial" panose="020B0604020202020204" pitchFamily="34" charset="0"/>
                <a:cs typeface="Arial" panose="020B0604020202020204" pitchFamily="34" charset="0"/>
              </a:rPr>
              <a:t>luc</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ó</a:t>
            </a:r>
            <a:r>
              <a:rPr lang="es-ES_tradnl" sz="1400" i="1" dirty="0">
                <a:ea typeface="Arial" panose="020B0604020202020204" pitchFamily="34" charset="0"/>
                <a:cs typeface="Arial" panose="020B0604020202020204" pitchFamily="34" charset="0"/>
              </a:rPr>
              <a:t>n</a:t>
            </a:r>
            <a:r>
              <a:rPr lang="es-ES_tradnl" sz="1400" i="1" spc="5" dirty="0">
                <a:ea typeface="Arial" panose="020B0604020202020204" pitchFamily="34" charset="0"/>
                <a:cs typeface="Arial" panose="020B0604020202020204" pitchFamily="34" charset="0"/>
              </a:rPr>
              <a:t> </a:t>
            </a:r>
            <a:r>
              <a:rPr lang="es-ES_tradnl" sz="1400" i="1" spc="5" dirty="0" smtClean="0">
                <a:ea typeface="Arial" panose="020B0604020202020204" pitchFamily="34" charset="0"/>
                <a:cs typeface="Arial" panose="020B0604020202020204" pitchFamily="34" charset="0"/>
              </a:rPr>
              <a:t>d</a:t>
            </a:r>
            <a:r>
              <a:rPr lang="es-ES_tradnl" sz="1400" i="1" dirty="0" smtClean="0">
                <a:ea typeface="Arial" panose="020B0604020202020204" pitchFamily="34" charset="0"/>
                <a:cs typeface="Arial" panose="020B0604020202020204" pitchFamily="34" charset="0"/>
              </a:rPr>
              <a:t>e</a:t>
            </a:r>
            <a:endParaRPr lang="es-ES_tradnl" sz="1400" dirty="0" smtClean="0"/>
          </a:p>
          <a:p>
            <a:pPr marL="450215" marR="86360" algn="r"/>
            <a:r>
              <a:rPr lang="es-ES_tradnl" sz="1400" i="1" spc="5" dirty="0" smtClean="0">
                <a:ea typeface="Arial" panose="020B0604020202020204" pitchFamily="34" charset="0"/>
                <a:cs typeface="Arial" panose="020B0604020202020204" pitchFamily="34" charset="0"/>
              </a:rPr>
              <a:t>prob</a:t>
            </a:r>
            <a:r>
              <a:rPr lang="es-ES_tradnl" sz="1400" i="1" spc="-20" dirty="0" smtClean="0">
                <a:ea typeface="Arial" panose="020B0604020202020204" pitchFamily="34" charset="0"/>
                <a:cs typeface="Arial" panose="020B0604020202020204" pitchFamily="34" charset="0"/>
              </a:rPr>
              <a:t>l</a:t>
            </a:r>
            <a:r>
              <a:rPr lang="es-ES_tradnl" sz="1400" i="1" spc="5" dirty="0" smtClean="0">
                <a:ea typeface="Arial" panose="020B0604020202020204" pitchFamily="34" charset="0"/>
                <a:cs typeface="Arial" panose="020B0604020202020204" pitchFamily="34" charset="0"/>
              </a:rPr>
              <a:t>ema</a:t>
            </a:r>
            <a:r>
              <a:rPr lang="es-ES_tradnl" sz="1400" i="1" dirty="0" smtClean="0">
                <a:ea typeface="Arial" panose="020B0604020202020204" pitchFamily="34" charset="0"/>
                <a:cs typeface="Arial" panose="020B0604020202020204" pitchFamily="34" charset="0"/>
              </a:rPr>
              <a:t>s </a:t>
            </a:r>
            <a:r>
              <a:rPr lang="es-ES_tradnl" sz="1400" i="1" spc="5" dirty="0" smtClean="0">
                <a:ea typeface="Arial" panose="020B0604020202020204" pitchFamily="34" charset="0"/>
                <a:cs typeface="Arial" panose="020B0604020202020204" pitchFamily="34" charset="0"/>
              </a:rPr>
              <a:t>d</a:t>
            </a:r>
            <a:r>
              <a:rPr lang="es-ES_tradnl" sz="1400" i="1" dirty="0" smtClean="0">
                <a:ea typeface="Arial" panose="020B0604020202020204" pitchFamily="34" charset="0"/>
                <a:cs typeface="Arial" panose="020B0604020202020204" pitchFamily="34" charset="0"/>
              </a:rPr>
              <a:t>e </a:t>
            </a:r>
            <a:r>
              <a:rPr lang="es-ES_tradnl" sz="1400" i="1" spc="5" dirty="0" smtClean="0">
                <a:ea typeface="Arial" panose="020B0604020202020204" pitchFamily="34" charset="0"/>
                <a:cs typeface="Arial" panose="020B0604020202020204" pitchFamily="34" charset="0"/>
              </a:rPr>
              <a:t>aprend</a:t>
            </a:r>
            <a:r>
              <a:rPr lang="es-ES_tradnl" sz="1400" i="1" dirty="0" smtClean="0">
                <a:ea typeface="Arial" panose="020B0604020202020204" pitchFamily="34" charset="0"/>
                <a:cs typeface="Arial" panose="020B0604020202020204" pitchFamily="34" charset="0"/>
              </a:rPr>
              <a:t>i</a:t>
            </a:r>
            <a:r>
              <a:rPr lang="es-ES_tradnl" sz="1400" i="1" spc="-40" dirty="0" smtClean="0">
                <a:ea typeface="Arial" panose="020B0604020202020204" pitchFamily="34" charset="0"/>
                <a:cs typeface="Arial" panose="020B0604020202020204" pitchFamily="34" charset="0"/>
              </a:rPr>
              <a:t>z</a:t>
            </a:r>
            <a:r>
              <a:rPr lang="es-ES_tradnl" sz="1400" i="1" spc="5" dirty="0" smtClean="0">
                <a:ea typeface="Arial" panose="020B0604020202020204" pitchFamily="34" charset="0"/>
                <a:cs typeface="Arial" panose="020B0604020202020204" pitchFamily="34" charset="0"/>
              </a:rPr>
              <a:t>a</a:t>
            </a:r>
            <a:r>
              <a:rPr lang="es-ES_tradnl" sz="1400" i="1" dirty="0" smtClean="0">
                <a:ea typeface="Arial" panose="020B0604020202020204" pitchFamily="34" charset="0"/>
                <a:cs typeface="Arial" panose="020B0604020202020204" pitchFamily="34" charset="0"/>
              </a:rPr>
              <a:t>je</a:t>
            </a:r>
            <a:r>
              <a:rPr lang="es-ES_tradnl" sz="1400" i="1" spc="5" dirty="0" smtClean="0">
                <a:ea typeface="Arial" panose="020B0604020202020204" pitchFamily="34" charset="0"/>
                <a:cs typeface="Arial" panose="020B0604020202020204" pitchFamily="34" charset="0"/>
              </a:rPr>
              <a:t> </a:t>
            </a:r>
            <a:r>
              <a:rPr lang="es-ES_tradnl" sz="1400" i="1" dirty="0" smtClean="0">
                <a:ea typeface="Arial" panose="020B0604020202020204" pitchFamily="34" charset="0"/>
                <a:cs typeface="Arial" panose="020B0604020202020204" pitchFamily="34" charset="0"/>
              </a:rPr>
              <a:t>y </a:t>
            </a:r>
            <a:r>
              <a:rPr lang="es-ES_tradnl" sz="1400" i="1" spc="5" dirty="0" smtClean="0">
                <a:ea typeface="Arial" panose="020B0604020202020204" pitchFamily="34" charset="0"/>
                <a:cs typeface="Arial" panose="020B0604020202020204" pitchFamily="34" charset="0"/>
              </a:rPr>
              <a:t>e</a:t>
            </a:r>
            <a:r>
              <a:rPr lang="es-ES_tradnl" sz="1400" i="1" dirty="0" smtClean="0">
                <a:ea typeface="Arial" panose="020B0604020202020204" pitchFamily="34" charset="0"/>
                <a:cs typeface="Arial" panose="020B0604020202020204" pitchFamily="34" charset="0"/>
              </a:rPr>
              <a:t>l </a:t>
            </a:r>
            <a:r>
              <a:rPr lang="es-ES_tradnl" sz="1400" i="1" spc="5" dirty="0" smtClean="0">
                <a:ea typeface="Arial" panose="020B0604020202020204" pitchFamily="34" charset="0"/>
                <a:cs typeface="Arial" panose="020B0604020202020204" pitchFamily="34" charset="0"/>
              </a:rPr>
              <a:t>de</a:t>
            </a:r>
            <a:r>
              <a:rPr lang="es-ES_tradnl" sz="1400" i="1" dirty="0" smtClean="0">
                <a:ea typeface="Arial" panose="020B0604020202020204" pitchFamily="34" charset="0"/>
                <a:cs typeface="Arial" panose="020B0604020202020204" pitchFamily="34" charset="0"/>
              </a:rPr>
              <a:t>s</a:t>
            </a:r>
            <a:r>
              <a:rPr lang="es-ES_tradnl" sz="1400" i="1" spc="5" dirty="0" smtClean="0">
                <a:ea typeface="Arial" panose="020B0604020202020204" pitchFamily="34" charset="0"/>
                <a:cs typeface="Arial" panose="020B0604020202020204" pitchFamily="34" charset="0"/>
              </a:rPr>
              <a:t>arro</a:t>
            </a:r>
            <a:r>
              <a:rPr lang="es-ES_tradnl" sz="1400" i="1" dirty="0" smtClean="0">
                <a:ea typeface="Arial" panose="020B0604020202020204" pitchFamily="34" charset="0"/>
                <a:cs typeface="Arial" panose="020B0604020202020204" pitchFamily="34" charset="0"/>
              </a:rPr>
              <a:t>l</a:t>
            </a:r>
            <a:r>
              <a:rPr lang="es-ES_tradnl" sz="1400" i="1" spc="-5" dirty="0" smtClean="0">
                <a:ea typeface="Arial" panose="020B0604020202020204" pitchFamily="34" charset="0"/>
                <a:cs typeface="Arial" panose="020B0604020202020204" pitchFamily="34" charset="0"/>
              </a:rPr>
              <a:t>l</a:t>
            </a:r>
            <a:r>
              <a:rPr lang="es-ES_tradnl" sz="1400" i="1" dirty="0" smtClean="0">
                <a:ea typeface="Arial" panose="020B0604020202020204" pitchFamily="34" charset="0"/>
                <a:cs typeface="Arial" panose="020B0604020202020204" pitchFamily="34" charset="0"/>
              </a:rPr>
              <a:t>o</a:t>
            </a:r>
            <a:r>
              <a:rPr lang="es-ES_tradnl" sz="1400" i="1" spc="-15" dirty="0" smtClean="0">
                <a:ea typeface="Arial" panose="020B0604020202020204" pitchFamily="34" charset="0"/>
                <a:cs typeface="Arial" panose="020B0604020202020204" pitchFamily="34" charset="0"/>
              </a:rPr>
              <a:t> </a:t>
            </a:r>
            <a:r>
              <a:rPr lang="es-ES_tradnl" sz="1400" i="1" spc="5" dirty="0" smtClean="0">
                <a:ea typeface="Arial" panose="020B0604020202020204" pitchFamily="34" charset="0"/>
                <a:cs typeface="Arial" panose="020B0604020202020204" pitchFamily="34" charset="0"/>
              </a:rPr>
              <a:t>d</a:t>
            </a:r>
            <a:r>
              <a:rPr lang="es-ES_tradnl" sz="1400" i="1" dirty="0" smtClean="0">
                <a:ea typeface="Arial" panose="020B0604020202020204" pitchFamily="34" charset="0"/>
                <a:cs typeface="Arial" panose="020B0604020202020204" pitchFamily="34" charset="0"/>
              </a:rPr>
              <a:t>e</a:t>
            </a:r>
            <a:r>
              <a:rPr lang="es-ES_tradnl" sz="1400" i="1" spc="5" dirty="0" smtClean="0">
                <a:ea typeface="Arial" panose="020B0604020202020204" pitchFamily="34" charset="0"/>
                <a:cs typeface="Arial" panose="020B0604020202020204" pitchFamily="34" charset="0"/>
              </a:rPr>
              <a:t> de</a:t>
            </a:r>
            <a:r>
              <a:rPr lang="es-ES_tradnl" sz="1400" i="1" dirty="0" smtClean="0">
                <a:ea typeface="Arial" panose="020B0604020202020204" pitchFamily="34" charset="0"/>
                <a:cs typeface="Arial" panose="020B0604020202020204" pitchFamily="34" charset="0"/>
              </a:rPr>
              <a:t>s</a:t>
            </a:r>
            <a:r>
              <a:rPr lang="es-ES_tradnl" sz="1400" i="1" spc="-20" dirty="0" smtClean="0">
                <a:ea typeface="Arial" panose="020B0604020202020204" pitchFamily="34" charset="0"/>
                <a:cs typeface="Arial" panose="020B0604020202020204" pitchFamily="34" charset="0"/>
              </a:rPr>
              <a:t>t</a:t>
            </a:r>
            <a:r>
              <a:rPr lang="es-ES_tradnl" sz="1400" i="1" spc="5" dirty="0" smtClean="0">
                <a:ea typeface="Arial" panose="020B0604020202020204" pitchFamily="34" charset="0"/>
                <a:cs typeface="Arial" panose="020B0604020202020204" pitchFamily="34" charset="0"/>
              </a:rPr>
              <a:t>re</a:t>
            </a:r>
            <a:r>
              <a:rPr lang="es-ES_tradnl" sz="1400" i="1" spc="-40" dirty="0" smtClean="0">
                <a:ea typeface="Arial" panose="020B0604020202020204" pitchFamily="34" charset="0"/>
                <a:cs typeface="Arial" panose="020B0604020202020204" pitchFamily="34" charset="0"/>
              </a:rPr>
              <a:t>z</a:t>
            </a:r>
            <a:r>
              <a:rPr lang="es-ES_tradnl" sz="1400" i="1" spc="5" dirty="0" smtClean="0">
                <a:ea typeface="Arial" panose="020B0604020202020204" pitchFamily="34" charset="0"/>
                <a:cs typeface="Arial" panose="020B0604020202020204" pitchFamily="34" charset="0"/>
              </a:rPr>
              <a:t>a</a:t>
            </a:r>
            <a:r>
              <a:rPr lang="es-ES_tradnl" sz="1400" i="1" dirty="0" smtClean="0">
                <a:ea typeface="Arial" panose="020B0604020202020204" pitchFamily="34" charset="0"/>
                <a:cs typeface="Arial" panose="020B0604020202020204" pitchFamily="34" charset="0"/>
              </a:rPr>
              <a:t>s o</a:t>
            </a:r>
            <a:r>
              <a:rPr lang="es-ES_tradnl" sz="1400" i="1" spc="5" dirty="0" smtClean="0">
                <a:ea typeface="Arial" panose="020B0604020202020204" pitchFamily="34" charset="0"/>
                <a:cs typeface="Arial" panose="020B0604020202020204" pitchFamily="34" charset="0"/>
              </a:rPr>
              <a:t> hab</a:t>
            </a:r>
            <a:r>
              <a:rPr lang="es-ES_tradnl" sz="1400" i="1" spc="-20" dirty="0" smtClean="0">
                <a:ea typeface="Arial" panose="020B0604020202020204" pitchFamily="34" charset="0"/>
                <a:cs typeface="Arial" panose="020B0604020202020204" pitchFamily="34" charset="0"/>
              </a:rPr>
              <a:t>i</a:t>
            </a:r>
            <a:r>
              <a:rPr lang="es-ES_tradnl" sz="1400" i="1" spc="15" dirty="0" smtClean="0">
                <a:ea typeface="Arial" panose="020B0604020202020204" pitchFamily="34" charset="0"/>
                <a:cs typeface="Arial" panose="020B0604020202020204" pitchFamily="34" charset="0"/>
              </a:rPr>
              <a:t>l</a:t>
            </a:r>
            <a:r>
              <a:rPr lang="es-ES_tradnl" sz="1400" i="1" spc="-20" dirty="0" smtClean="0">
                <a:ea typeface="Arial" panose="020B0604020202020204" pitchFamily="34" charset="0"/>
                <a:cs typeface="Arial" panose="020B0604020202020204" pitchFamily="34" charset="0"/>
              </a:rPr>
              <a:t>i</a:t>
            </a:r>
            <a:r>
              <a:rPr lang="es-ES_tradnl" sz="1400" i="1" spc="5" dirty="0" smtClean="0">
                <a:ea typeface="Arial" panose="020B0604020202020204" pitchFamily="34" charset="0"/>
                <a:cs typeface="Arial" panose="020B0604020202020204" pitchFamily="34" charset="0"/>
              </a:rPr>
              <a:t>dade</a:t>
            </a:r>
            <a:r>
              <a:rPr lang="es-ES_tradnl" sz="1400" i="1" dirty="0" smtClean="0">
                <a:ea typeface="Arial" panose="020B0604020202020204" pitchFamily="34" charset="0"/>
                <a:cs typeface="Arial" panose="020B0604020202020204" pitchFamily="34" charset="0"/>
              </a:rPr>
              <a:t>s </a:t>
            </a:r>
            <a:r>
              <a:rPr lang="es-ES_tradnl" sz="1400" i="1" spc="5" dirty="0" smtClean="0">
                <a:ea typeface="Arial" panose="020B0604020202020204" pitchFamily="34" charset="0"/>
                <a:cs typeface="Arial" panose="020B0604020202020204" pitchFamily="34" charset="0"/>
              </a:rPr>
              <a:t>d</a:t>
            </a:r>
            <a:r>
              <a:rPr lang="es-ES_tradnl" sz="1400" i="1" spc="-20" dirty="0" smtClean="0">
                <a:ea typeface="Arial" panose="020B0604020202020204" pitchFamily="34" charset="0"/>
                <a:cs typeface="Arial" panose="020B0604020202020204" pitchFamily="34" charset="0"/>
              </a:rPr>
              <a:t>i</a:t>
            </a:r>
            <a:r>
              <a:rPr lang="es-ES_tradnl" sz="1400" i="1" dirty="0" smtClean="0">
                <a:ea typeface="Arial" panose="020B0604020202020204" pitchFamily="34" charset="0"/>
                <a:cs typeface="Arial" panose="020B0604020202020204" pitchFamily="34" charset="0"/>
              </a:rPr>
              <a:t>v</a:t>
            </a:r>
            <a:r>
              <a:rPr lang="es-ES_tradnl" sz="1400" i="1" spc="5" dirty="0" smtClean="0">
                <a:ea typeface="Arial" panose="020B0604020202020204" pitchFamily="34" charset="0"/>
                <a:cs typeface="Arial" panose="020B0604020202020204" pitchFamily="34" charset="0"/>
              </a:rPr>
              <a:t>er</a:t>
            </a:r>
            <a:r>
              <a:rPr lang="es-ES_tradnl" sz="1400" i="1" dirty="0" smtClean="0">
                <a:ea typeface="Arial" panose="020B0604020202020204" pitchFamily="34" charset="0"/>
                <a:cs typeface="Arial" panose="020B0604020202020204" pitchFamily="34" charset="0"/>
              </a:rPr>
              <a:t>s</a:t>
            </a:r>
            <a:r>
              <a:rPr lang="es-ES_tradnl" sz="1400" i="1" spc="5" dirty="0" smtClean="0">
                <a:ea typeface="Arial" panose="020B0604020202020204" pitchFamily="34" charset="0"/>
                <a:cs typeface="Arial" panose="020B0604020202020204" pitchFamily="34" charset="0"/>
              </a:rPr>
              <a:t>a</a:t>
            </a:r>
            <a:r>
              <a:rPr lang="es-ES_tradnl" sz="1400" i="1" dirty="0" smtClean="0">
                <a:ea typeface="Arial" panose="020B0604020202020204" pitchFamily="34" charset="0"/>
                <a:cs typeface="Arial" panose="020B0604020202020204" pitchFamily="34" charset="0"/>
              </a:rPr>
              <a:t>s</a:t>
            </a:r>
            <a:endParaRPr lang="es-ES_tradnl" sz="1400" dirty="0" smtClean="0"/>
          </a:p>
          <a:p>
            <a:pPr marL="450215" marR="86360" algn="r"/>
            <a:r>
              <a:rPr lang="es-ES_tradnl" sz="1400" i="1" spc="5" dirty="0" smtClean="0">
                <a:ea typeface="Arial" panose="020B0604020202020204" pitchFamily="34" charset="0"/>
                <a:cs typeface="Arial" panose="020B0604020202020204" pitchFamily="34" charset="0"/>
              </a:rPr>
              <a:t>d</a:t>
            </a:r>
            <a:r>
              <a:rPr lang="es-ES_tradnl" sz="1400" i="1" dirty="0" smtClean="0">
                <a:ea typeface="Arial" panose="020B0604020202020204" pitchFamily="34" charset="0"/>
                <a:cs typeface="Arial" panose="020B0604020202020204" pitchFamily="34" charset="0"/>
              </a:rPr>
              <a:t>e</a:t>
            </a:r>
            <a:r>
              <a:rPr lang="es-ES_tradnl" sz="1400" i="1" spc="5" dirty="0" smtClean="0">
                <a:ea typeface="Arial" panose="020B0604020202020204" pitchFamily="34" charset="0"/>
                <a:cs typeface="Arial" panose="020B0604020202020204" pitchFamily="34" charset="0"/>
              </a:rPr>
              <a:t> </a:t>
            </a:r>
            <a:r>
              <a:rPr lang="es-ES_tradnl" sz="1400" i="1" spc="5" dirty="0">
                <a:ea typeface="Arial" panose="020B0604020202020204" pitchFamily="34" charset="0"/>
                <a:cs typeface="Arial" panose="020B0604020202020204" pitchFamily="34" charset="0"/>
              </a:rPr>
              <a:t>form</a:t>
            </a:r>
            <a:r>
              <a:rPr lang="es-ES_tradnl" sz="1400" i="1" dirty="0">
                <a:ea typeface="Arial" panose="020B0604020202020204" pitchFamily="34" charset="0"/>
                <a:cs typeface="Arial" panose="020B0604020202020204" pitchFamily="34" charset="0"/>
              </a:rPr>
              <a:t>a</a:t>
            </a:r>
            <a:r>
              <a:rPr lang="es-ES_tradnl" sz="1400" i="1" spc="5" dirty="0">
                <a:ea typeface="Arial" panose="020B0604020202020204" pitchFamily="34" charset="0"/>
                <a:cs typeface="Arial" panose="020B0604020202020204" pitchFamily="34" charset="0"/>
              </a:rPr>
              <a:t> </a:t>
            </a:r>
            <a:r>
              <a:rPr lang="es-ES_tradnl" sz="1400" i="1" spc="-15" dirty="0">
                <a:ea typeface="Arial" panose="020B0604020202020204" pitchFamily="34" charset="0"/>
                <a:cs typeface="Arial" panose="020B0604020202020204" pitchFamily="34" charset="0"/>
              </a:rPr>
              <a:t>a</a:t>
            </a:r>
            <a:r>
              <a:rPr lang="es-ES_tradnl" sz="1400" i="1" spc="5" dirty="0">
                <a:ea typeface="Arial" panose="020B0604020202020204" pitchFamily="34" charset="0"/>
                <a:cs typeface="Arial" panose="020B0604020202020204" pitchFamily="34" charset="0"/>
              </a:rPr>
              <a:t>u</a:t>
            </a:r>
            <a:r>
              <a:rPr lang="es-ES_tradnl" sz="1400" i="1" dirty="0">
                <a:ea typeface="Arial" panose="020B0604020202020204" pitchFamily="34" charset="0"/>
                <a:cs typeface="Arial" panose="020B0604020202020204" pitchFamily="34" charset="0"/>
              </a:rPr>
              <a:t>t</a:t>
            </a:r>
            <a:r>
              <a:rPr lang="es-ES_tradnl" sz="1400" i="1" spc="5" dirty="0">
                <a:ea typeface="Arial" panose="020B0604020202020204" pitchFamily="34" charset="0"/>
                <a:cs typeface="Arial" panose="020B0604020202020204" pitchFamily="34" charset="0"/>
              </a:rPr>
              <a:t>ón</a:t>
            </a:r>
            <a:r>
              <a:rPr lang="es-ES_tradnl" sz="1400" i="1" spc="-15" dirty="0">
                <a:ea typeface="Arial" panose="020B0604020202020204" pitchFamily="34" charset="0"/>
                <a:cs typeface="Arial" panose="020B0604020202020204" pitchFamily="34" charset="0"/>
              </a:rPr>
              <a:t>o</a:t>
            </a:r>
            <a:r>
              <a:rPr lang="es-ES_tradnl" sz="1400" i="1" spc="5" dirty="0">
                <a:ea typeface="Arial" panose="020B0604020202020204" pitchFamily="34" charset="0"/>
                <a:cs typeface="Arial" panose="020B0604020202020204" pitchFamily="34" charset="0"/>
              </a:rPr>
              <a:t>m</a:t>
            </a:r>
            <a:r>
              <a:rPr lang="es-ES_tradnl" sz="1400" i="1" dirty="0">
                <a:ea typeface="Arial" panose="020B0604020202020204" pitchFamily="34" charset="0"/>
                <a:cs typeface="Arial" panose="020B0604020202020204" pitchFamily="34" charset="0"/>
              </a:rPr>
              <a:t>a</a:t>
            </a:r>
            <a:r>
              <a:rPr lang="es-ES_tradnl" sz="1400" i="1" spc="5" dirty="0">
                <a:ea typeface="Arial" panose="020B0604020202020204" pitchFamily="34" charset="0"/>
                <a:cs typeface="Arial" panose="020B0604020202020204" pitchFamily="34" charset="0"/>
              </a:rPr>
              <a:t> </a:t>
            </a:r>
            <a:r>
              <a:rPr lang="es-ES_tradnl" sz="1400" i="1" dirty="0">
                <a:ea typeface="Arial" panose="020B0604020202020204" pitchFamily="34" charset="0"/>
                <a:cs typeface="Arial" panose="020B0604020202020204" pitchFamily="34" charset="0"/>
              </a:rPr>
              <a:t>y</a:t>
            </a:r>
            <a:r>
              <a:rPr lang="es-ES_tradnl" sz="1400" i="1" spc="5" dirty="0">
                <a:ea typeface="Arial" panose="020B0604020202020204" pitchFamily="34" charset="0"/>
                <a:cs typeface="Arial" panose="020B0604020202020204" pitchFamily="34" charset="0"/>
              </a:rPr>
              <a:t> ub</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c</a:t>
            </a:r>
            <a:r>
              <a:rPr lang="es-ES_tradnl" sz="1400" i="1" spc="5" dirty="0">
                <a:ea typeface="Arial" panose="020B0604020202020204" pitchFamily="34" charset="0"/>
                <a:cs typeface="Arial" panose="020B0604020202020204" pitchFamily="34" charset="0"/>
              </a:rPr>
              <a:t>u</a:t>
            </a:r>
            <a:r>
              <a:rPr lang="es-ES_tradnl" sz="1400" i="1" dirty="0">
                <a:ea typeface="Arial" panose="020B0604020202020204" pitchFamily="34" charset="0"/>
                <a:cs typeface="Arial" panose="020B0604020202020204" pitchFamily="34" charset="0"/>
              </a:rPr>
              <a:t>a</a:t>
            </a:r>
            <a:r>
              <a:rPr lang="es-ES_tradnl" sz="1400" i="1" spc="-15" dirty="0">
                <a:ea typeface="Arial" panose="020B0604020202020204" pitchFamily="34" charset="0"/>
                <a:cs typeface="Arial" panose="020B0604020202020204" pitchFamily="34" charset="0"/>
              </a:rPr>
              <a:t> </a:t>
            </a:r>
            <a:r>
              <a:rPr lang="es-ES_tradnl" sz="1400" i="1" spc="5" dirty="0">
                <a:ea typeface="Arial" panose="020B0604020202020204" pitchFamily="34" charset="0"/>
                <a:cs typeface="Arial" panose="020B0604020202020204" pitchFamily="34" charset="0"/>
              </a:rPr>
              <a:t>gra</a:t>
            </a:r>
            <a:r>
              <a:rPr lang="es-ES_tradnl" sz="1400" i="1" dirty="0">
                <a:ea typeface="Arial" panose="020B0604020202020204" pitchFamily="34" charset="0"/>
                <a:cs typeface="Arial" panose="020B0604020202020204" pitchFamily="34" charset="0"/>
              </a:rPr>
              <a:t>c</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a</a:t>
            </a:r>
            <a:r>
              <a:rPr lang="es-ES_tradnl" sz="1400" i="1" dirty="0">
                <a:ea typeface="Arial" panose="020B0604020202020204" pitchFamily="34" charset="0"/>
                <a:cs typeface="Arial" panose="020B0604020202020204" pitchFamily="34" charset="0"/>
              </a:rPr>
              <a:t>s a la</a:t>
            </a:r>
            <a:r>
              <a:rPr lang="es-ES_tradnl" sz="1400" i="1" spc="5" dirty="0">
                <a:ea typeface="Arial" panose="020B0604020202020204" pitchFamily="34" charset="0"/>
                <a:cs typeface="Arial" panose="020B0604020202020204" pitchFamily="34" charset="0"/>
              </a:rPr>
              <a:t> med</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a</a:t>
            </a:r>
            <a:r>
              <a:rPr lang="es-ES_tradnl" sz="1400" i="1" dirty="0">
                <a:ea typeface="Arial" panose="020B0604020202020204" pitchFamily="34" charset="0"/>
                <a:cs typeface="Arial" panose="020B0604020202020204" pitchFamily="34" charset="0"/>
              </a:rPr>
              <a:t>c</a:t>
            </a:r>
            <a:r>
              <a:rPr lang="es-ES_tradnl" sz="1400" i="1" spc="-20" dirty="0">
                <a:ea typeface="Arial" panose="020B0604020202020204" pitchFamily="34" charset="0"/>
                <a:cs typeface="Arial" panose="020B0604020202020204" pitchFamily="34" charset="0"/>
              </a:rPr>
              <a:t>i</a:t>
            </a:r>
            <a:r>
              <a:rPr lang="es-ES_tradnl" sz="1400" i="1" spc="5" dirty="0">
                <a:ea typeface="Arial" panose="020B0604020202020204" pitchFamily="34" charset="0"/>
                <a:cs typeface="Arial" panose="020B0604020202020204" pitchFamily="34" charset="0"/>
              </a:rPr>
              <a:t>ó</a:t>
            </a:r>
            <a:r>
              <a:rPr lang="es-ES_tradnl" sz="1400" i="1" dirty="0">
                <a:ea typeface="Arial" panose="020B0604020202020204" pitchFamily="34" charset="0"/>
                <a:cs typeface="Arial" panose="020B0604020202020204" pitchFamily="34" charset="0"/>
              </a:rPr>
              <a:t>n</a:t>
            </a:r>
            <a:r>
              <a:rPr lang="es-ES_tradnl" sz="1400" i="1" spc="5" dirty="0">
                <a:ea typeface="Arial" panose="020B0604020202020204" pitchFamily="34" charset="0"/>
                <a:cs typeface="Arial" panose="020B0604020202020204" pitchFamily="34" charset="0"/>
              </a:rPr>
              <a:t> d</a:t>
            </a:r>
            <a:r>
              <a:rPr lang="es-ES_tradnl" sz="1400" i="1" dirty="0">
                <a:ea typeface="Arial" panose="020B0604020202020204" pitchFamily="34" charset="0"/>
                <a:cs typeface="Arial" panose="020B0604020202020204" pitchFamily="34" charset="0"/>
              </a:rPr>
              <a:t>e</a:t>
            </a:r>
            <a:r>
              <a:rPr lang="es-ES_tradnl" sz="1400" i="1" spc="5" dirty="0">
                <a:ea typeface="Arial" panose="020B0604020202020204" pitchFamily="34" charset="0"/>
                <a:cs typeface="Arial" panose="020B0604020202020204" pitchFamily="34" charset="0"/>
              </a:rPr>
              <a:t> d</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s</a:t>
            </a:r>
            <a:r>
              <a:rPr lang="es-ES_tradnl" sz="1400" i="1" spc="5" dirty="0">
                <a:ea typeface="Arial" panose="020B0604020202020204" pitchFamily="34" charset="0"/>
                <a:cs typeface="Arial" panose="020B0604020202020204" pitchFamily="34" charset="0"/>
              </a:rPr>
              <a:t>po</a:t>
            </a:r>
            <a:r>
              <a:rPr lang="es-ES_tradnl" sz="1400" i="1" spc="20" dirty="0">
                <a:ea typeface="Arial" panose="020B0604020202020204" pitchFamily="34" charset="0"/>
                <a:cs typeface="Arial" panose="020B0604020202020204" pitchFamily="34" charset="0"/>
              </a:rPr>
              <a:t>s</a:t>
            </a:r>
            <a:r>
              <a:rPr lang="es-ES_tradnl" sz="1400" i="1" spc="-20" dirty="0">
                <a:ea typeface="Arial" panose="020B0604020202020204" pitchFamily="34" charset="0"/>
                <a:cs typeface="Arial" panose="020B0604020202020204" pitchFamily="34" charset="0"/>
              </a:rPr>
              <a:t>i</a:t>
            </a:r>
            <a:r>
              <a:rPr lang="es-ES_tradnl" sz="1400" i="1" spc="20" dirty="0">
                <a:ea typeface="Arial" panose="020B0604020202020204" pitchFamily="34" charset="0"/>
                <a:cs typeface="Arial" panose="020B0604020202020204" pitchFamily="34" charset="0"/>
              </a:rPr>
              <a:t>t</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v</a:t>
            </a:r>
            <a:r>
              <a:rPr lang="es-ES_tradnl" sz="1400" i="1" spc="5" dirty="0">
                <a:ea typeface="Arial" panose="020B0604020202020204" pitchFamily="34" charset="0"/>
                <a:cs typeface="Arial" panose="020B0604020202020204" pitchFamily="34" charset="0"/>
              </a:rPr>
              <a:t>o</a:t>
            </a:r>
            <a:r>
              <a:rPr lang="es-ES_tradnl" sz="1400" i="1" dirty="0">
                <a:ea typeface="Arial" panose="020B0604020202020204" pitchFamily="34" charset="0"/>
                <a:cs typeface="Arial" panose="020B0604020202020204" pitchFamily="34" charset="0"/>
              </a:rPr>
              <a:t>s </a:t>
            </a:r>
            <a:r>
              <a:rPr lang="es-ES_tradnl" sz="1400" i="1" spc="10" dirty="0">
                <a:ea typeface="Arial" panose="020B0604020202020204" pitchFamily="34" charset="0"/>
                <a:cs typeface="Arial" panose="020B0604020202020204" pitchFamily="34" charset="0"/>
              </a:rPr>
              <a:t>m</a:t>
            </a:r>
            <a:r>
              <a:rPr lang="es-ES_tradnl" sz="1400" i="1" spc="5" dirty="0">
                <a:ea typeface="Arial" panose="020B0604020202020204" pitchFamily="34" charset="0"/>
                <a:cs typeface="Arial" panose="020B0604020202020204" pitchFamily="34" charset="0"/>
              </a:rPr>
              <a:t>ó</a:t>
            </a:r>
            <a:r>
              <a:rPr lang="es-ES_tradnl" sz="1400" i="1" dirty="0">
                <a:ea typeface="Arial" panose="020B0604020202020204" pitchFamily="34" charset="0"/>
                <a:cs typeface="Arial" panose="020B0604020202020204" pitchFamily="34" charset="0"/>
              </a:rPr>
              <a:t>v</a:t>
            </a:r>
            <a:r>
              <a:rPr lang="es-ES_tradnl" sz="1400" i="1" spc="-20" dirty="0">
                <a:ea typeface="Arial" panose="020B0604020202020204" pitchFamily="34" charset="0"/>
                <a:cs typeface="Arial" panose="020B0604020202020204" pitchFamily="34" charset="0"/>
              </a:rPr>
              <a:t>i</a:t>
            </a:r>
            <a:r>
              <a:rPr lang="es-ES_tradnl" sz="1400" i="1" dirty="0">
                <a:ea typeface="Arial" panose="020B0604020202020204" pitchFamily="34" charset="0"/>
                <a:cs typeface="Arial" panose="020B0604020202020204" pitchFamily="34" charset="0"/>
              </a:rPr>
              <a:t>les</a:t>
            </a:r>
            <a:r>
              <a:rPr lang="es-ES_tradnl" sz="1400" i="1" spc="5" dirty="0">
                <a:ea typeface="Arial" panose="020B0604020202020204" pitchFamily="34" charset="0"/>
                <a:cs typeface="Arial" panose="020B0604020202020204" pitchFamily="34" charset="0"/>
              </a:rPr>
              <a:t> por</a:t>
            </a:r>
            <a:r>
              <a:rPr lang="es-ES_tradnl" sz="1400" i="1" dirty="0">
                <a:ea typeface="Arial" panose="020B0604020202020204" pitchFamily="34" charset="0"/>
                <a:cs typeface="Arial" panose="020B0604020202020204" pitchFamily="34" charset="0"/>
              </a:rPr>
              <a:t>t</a:t>
            </a:r>
            <a:r>
              <a:rPr lang="es-ES_tradnl" sz="1400" i="1" spc="5" dirty="0">
                <a:ea typeface="Arial" panose="020B0604020202020204" pitchFamily="34" charset="0"/>
                <a:cs typeface="Arial" panose="020B0604020202020204" pitchFamily="34" charset="0"/>
              </a:rPr>
              <a:t>ab</a:t>
            </a:r>
            <a:r>
              <a:rPr lang="es-ES_tradnl" sz="1400" i="1" dirty="0">
                <a:ea typeface="Arial" panose="020B0604020202020204" pitchFamily="34" charset="0"/>
                <a:cs typeface="Arial" panose="020B0604020202020204" pitchFamily="34" charset="0"/>
              </a:rPr>
              <a:t>les”</a:t>
            </a:r>
            <a:r>
              <a:rPr lang="es-ES_tradnl" sz="1400" i="1" spc="5" dirty="0">
                <a:ea typeface="Arial" panose="020B0604020202020204" pitchFamily="34" charset="0"/>
                <a:cs typeface="Arial" panose="020B0604020202020204" pitchFamily="34" charset="0"/>
              </a:rPr>
              <a:t> </a:t>
            </a:r>
            <a:r>
              <a:rPr lang="es-ES_tradnl" sz="1400" i="1" spc="5" dirty="0" smtClean="0">
                <a:ea typeface="Arial" panose="020B0604020202020204" pitchFamily="34" charset="0"/>
                <a:cs typeface="Arial" panose="020B0604020202020204" pitchFamily="34" charset="0"/>
              </a:rPr>
              <a:t/>
            </a:r>
            <a:br>
              <a:rPr lang="es-ES_tradnl" sz="1400" i="1" spc="5" dirty="0" smtClean="0">
                <a:ea typeface="Arial" panose="020B0604020202020204" pitchFamily="34" charset="0"/>
                <a:cs typeface="Arial" panose="020B0604020202020204" pitchFamily="34" charset="0"/>
              </a:rPr>
            </a:br>
            <a:r>
              <a:rPr lang="es-ES_tradnl" sz="1400" i="1" spc="5" dirty="0" smtClean="0">
                <a:ea typeface="Arial" panose="020B0604020202020204" pitchFamily="34" charset="0"/>
                <a:cs typeface="Arial" panose="020B0604020202020204" pitchFamily="34" charset="0"/>
              </a:rPr>
              <a:t>(Brazuelo </a:t>
            </a:r>
            <a:r>
              <a:rPr lang="es-ES_tradnl" sz="1400" i="1" spc="5" dirty="0">
                <a:ea typeface="Arial" panose="020B0604020202020204" pitchFamily="34" charset="0"/>
                <a:cs typeface="Arial" panose="020B0604020202020204" pitchFamily="34" charset="0"/>
              </a:rPr>
              <a:t>&amp; Gallegi, </a:t>
            </a:r>
            <a:r>
              <a:rPr lang="es-ES_tradnl" sz="1400" i="1" spc="5" dirty="0" smtClean="0">
                <a:ea typeface="Arial" panose="020B0604020202020204" pitchFamily="34" charset="0"/>
                <a:cs typeface="Arial" panose="020B0604020202020204" pitchFamily="34" charset="0"/>
              </a:rPr>
              <a:t>2011, p</a:t>
            </a:r>
            <a:r>
              <a:rPr lang="es-ES_tradnl" sz="1400" i="1" dirty="0" smtClean="0">
                <a:ea typeface="Arial" panose="020B0604020202020204" pitchFamily="34" charset="0"/>
                <a:cs typeface="Arial" panose="020B0604020202020204" pitchFamily="34" charset="0"/>
              </a:rPr>
              <a:t>.</a:t>
            </a:r>
            <a:r>
              <a:rPr lang="es-ES_tradnl" sz="1400" i="1" spc="5" dirty="0" smtClean="0">
                <a:ea typeface="Arial" panose="020B0604020202020204" pitchFamily="34" charset="0"/>
                <a:cs typeface="Arial" panose="020B0604020202020204" pitchFamily="34" charset="0"/>
              </a:rPr>
              <a:t>17</a:t>
            </a:r>
            <a:r>
              <a:rPr lang="es-ES_tradnl" sz="1400" i="1" spc="-15" dirty="0">
                <a:ea typeface="Arial" panose="020B0604020202020204" pitchFamily="34" charset="0"/>
                <a:cs typeface="Arial" panose="020B0604020202020204" pitchFamily="34" charset="0"/>
              </a:rPr>
              <a:t>)</a:t>
            </a:r>
            <a:r>
              <a:rPr lang="es-ES_tradnl" sz="1400" i="1" dirty="0">
                <a:ea typeface="Arial" panose="020B0604020202020204" pitchFamily="34" charset="0"/>
                <a:cs typeface="Arial" panose="020B0604020202020204" pitchFamily="34" charset="0"/>
              </a:rPr>
              <a:t>.</a:t>
            </a:r>
            <a:endParaRPr lang="es-ES_tradnl" sz="1400" dirty="0">
              <a:effectLst/>
            </a:endParaRPr>
          </a:p>
        </p:txBody>
      </p:sp>
      <p:sp>
        <p:nvSpPr>
          <p:cNvPr id="9" name="Rectángulo 8"/>
          <p:cNvSpPr/>
          <p:nvPr/>
        </p:nvSpPr>
        <p:spPr>
          <a:xfrm>
            <a:off x="2987823" y="3433564"/>
            <a:ext cx="5654287" cy="1331134"/>
          </a:xfrm>
          <a:prstGeom prst="rect">
            <a:avLst/>
          </a:prstGeom>
        </p:spPr>
        <p:txBody>
          <a:bodyPr wrap="square">
            <a:spAutoFit/>
          </a:bodyPr>
          <a:lstStyle/>
          <a:p>
            <a:pPr marL="544195" marR="71755" indent="-3810" algn="r">
              <a:lnSpc>
                <a:spcPct val="115000"/>
              </a:lnSpc>
              <a:spcBef>
                <a:spcPts val="600"/>
              </a:spcBef>
              <a:spcAft>
                <a:spcPts val="1800"/>
              </a:spcAft>
            </a:pPr>
            <a:r>
              <a:rPr lang="en-IE" sz="1400" i="1" spc="5" dirty="0">
                <a:ea typeface="Arial" panose="020B0604020202020204" pitchFamily="34" charset="0"/>
                <a:cs typeface="Arial" panose="020B0604020202020204" pitchFamily="34" charset="0"/>
              </a:rPr>
              <a:t>“m-</a:t>
            </a:r>
            <a:r>
              <a:rPr lang="en-IE" sz="1400" i="1" dirty="0">
                <a:ea typeface="Arial" panose="020B0604020202020204" pitchFamily="34" charset="0"/>
                <a:cs typeface="Arial" panose="020B0604020202020204" pitchFamily="34" charset="0"/>
              </a:rPr>
              <a:t>le</a:t>
            </a:r>
            <a:r>
              <a:rPr lang="en-IE" sz="1400" i="1" spc="-15" dirty="0">
                <a:ea typeface="Arial" panose="020B0604020202020204" pitchFamily="34" charset="0"/>
                <a:cs typeface="Arial" panose="020B0604020202020204" pitchFamily="34" charset="0"/>
              </a:rPr>
              <a:t>a</a:t>
            </a:r>
            <a:r>
              <a:rPr lang="en-IE" sz="1400" i="1" spc="5" dirty="0">
                <a:ea typeface="Arial" panose="020B0604020202020204" pitchFamily="34" charset="0"/>
                <a:cs typeface="Arial" panose="020B0604020202020204" pitchFamily="34" charset="0"/>
              </a:rPr>
              <a:t>rn</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ng</a:t>
            </a:r>
            <a:r>
              <a:rPr lang="en-IE" sz="1400" i="1" dirty="0">
                <a:ea typeface="Arial" panose="020B0604020202020204" pitchFamily="34" charset="0"/>
                <a:cs typeface="Arial" panose="020B0604020202020204" pitchFamily="34" charset="0"/>
              </a:rPr>
              <a:t>,</a:t>
            </a:r>
            <a:r>
              <a:rPr lang="en-IE" sz="1400" i="1" spc="5" dirty="0">
                <a:ea typeface="Arial" panose="020B0604020202020204" pitchFamily="34" charset="0"/>
                <a:cs typeface="Arial" panose="020B0604020202020204" pitchFamily="34" charset="0"/>
              </a:rPr>
              <a:t> be</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n</a:t>
            </a:r>
            <a:r>
              <a:rPr lang="en-IE" sz="1400" i="1" dirty="0">
                <a:ea typeface="Arial" panose="020B0604020202020204" pitchFamily="34" charset="0"/>
                <a:cs typeface="Arial" panose="020B0604020202020204" pitchFamily="34" charset="0"/>
              </a:rPr>
              <a:t>g</a:t>
            </a:r>
            <a:r>
              <a:rPr lang="en-IE" sz="1400" i="1" spc="5" dirty="0">
                <a:ea typeface="Arial" panose="020B0604020202020204" pitchFamily="34" charset="0"/>
                <a:cs typeface="Arial" panose="020B0604020202020204" pitchFamily="34" charset="0"/>
              </a:rPr>
              <a:t> th</a:t>
            </a:r>
            <a:r>
              <a:rPr lang="en-IE" sz="1400" i="1" dirty="0">
                <a:ea typeface="Arial" panose="020B0604020202020204" pitchFamily="34" charset="0"/>
                <a:cs typeface="Arial" panose="020B0604020202020204" pitchFamily="34" charset="0"/>
              </a:rPr>
              <a:t>e</a:t>
            </a:r>
            <a:r>
              <a:rPr lang="en-IE" sz="1400" i="1" spc="5" dirty="0">
                <a:ea typeface="Arial" panose="020B0604020202020204" pitchFamily="34" charset="0"/>
                <a:cs typeface="Arial" panose="020B0604020202020204" pitchFamily="34" charset="0"/>
              </a:rPr>
              <a:t> d</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g</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t</a:t>
            </a:r>
            <a:r>
              <a:rPr lang="en-IE" sz="1400" i="1" spc="5" dirty="0">
                <a:ea typeface="Arial" panose="020B0604020202020204" pitchFamily="34" charset="0"/>
                <a:cs typeface="Arial" panose="020B0604020202020204" pitchFamily="34" charset="0"/>
              </a:rPr>
              <a:t>a</a:t>
            </a:r>
            <a:r>
              <a:rPr lang="en-IE" sz="1400" i="1" dirty="0">
                <a:ea typeface="Arial" panose="020B0604020202020204" pitchFamily="34" charset="0"/>
                <a:cs typeface="Arial" panose="020B0604020202020204" pitchFamily="34" charset="0"/>
              </a:rPr>
              <a:t>l s</a:t>
            </a:r>
            <a:r>
              <a:rPr lang="en-IE" sz="1400" i="1" spc="5" dirty="0">
                <a:ea typeface="Arial" panose="020B0604020202020204" pitchFamily="34" charset="0"/>
                <a:cs typeface="Arial" panose="020B0604020202020204" pitchFamily="34" charset="0"/>
              </a:rPr>
              <a:t>uppor</a:t>
            </a:r>
            <a:r>
              <a:rPr lang="en-IE" sz="1400" i="1" dirty="0">
                <a:ea typeface="Arial" panose="020B0604020202020204" pitchFamily="34" charset="0"/>
                <a:cs typeface="Arial" panose="020B0604020202020204" pitchFamily="34" charset="0"/>
              </a:rPr>
              <a:t>t</a:t>
            </a:r>
            <a:r>
              <a:rPr lang="en-IE" sz="1400" i="1" spc="30" dirty="0">
                <a:ea typeface="Arial" panose="020B0604020202020204" pitchFamily="34" charset="0"/>
                <a:cs typeface="Arial" panose="020B0604020202020204" pitchFamily="34" charset="0"/>
              </a:rPr>
              <a:t> </a:t>
            </a:r>
            <a:r>
              <a:rPr lang="en-IE" sz="1400" i="1" spc="5" dirty="0">
                <a:ea typeface="Arial" panose="020B0604020202020204" pitchFamily="34" charset="0"/>
                <a:cs typeface="Arial" panose="020B0604020202020204" pitchFamily="34" charset="0"/>
              </a:rPr>
              <a:t>o</a:t>
            </a:r>
            <a:r>
              <a:rPr lang="en-IE" sz="1400" i="1" dirty="0">
                <a:ea typeface="Arial" panose="020B0604020202020204" pitchFamily="34" charset="0"/>
                <a:cs typeface="Arial" panose="020B0604020202020204" pitchFamily="34" charset="0"/>
              </a:rPr>
              <a:t>f</a:t>
            </a:r>
            <a:r>
              <a:rPr lang="en-IE" sz="1400" i="1" spc="5" dirty="0">
                <a:ea typeface="Arial" panose="020B0604020202020204" pitchFamily="34" charset="0"/>
                <a:cs typeface="Arial" panose="020B0604020202020204" pitchFamily="34" charset="0"/>
              </a:rPr>
              <a:t> a</a:t>
            </a:r>
            <a:r>
              <a:rPr lang="en-IE" sz="1400" i="1" spc="-15" dirty="0">
                <a:ea typeface="Arial" panose="020B0604020202020204" pitchFamily="34" charset="0"/>
                <a:cs typeface="Arial" panose="020B0604020202020204" pitchFamily="34" charset="0"/>
              </a:rPr>
              <a:t>d</a:t>
            </a:r>
            <a:r>
              <a:rPr lang="en-IE" sz="1400" i="1" spc="5" dirty="0">
                <a:ea typeface="Arial" panose="020B0604020202020204" pitchFamily="34" charset="0"/>
                <a:cs typeface="Arial" panose="020B0604020202020204" pitchFamily="34" charset="0"/>
              </a:rPr>
              <a:t>ap</a:t>
            </a:r>
            <a:r>
              <a:rPr lang="en-IE" sz="1400" i="1"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a:t>
            </a:r>
            <a:r>
              <a:rPr lang="en-IE" sz="1400" i="1" spc="5" dirty="0">
                <a:ea typeface="Arial" panose="020B0604020202020204" pitchFamily="34" charset="0"/>
                <a:cs typeface="Arial" panose="020B0604020202020204" pitchFamily="34" charset="0"/>
              </a:rPr>
              <a:t> </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n</a:t>
            </a:r>
            <a:r>
              <a:rPr lang="en-IE" sz="1400" i="1"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st</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ga</a:t>
            </a:r>
            <a:r>
              <a:rPr lang="en-IE" sz="1400" i="1" spc="20"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a:t>
            </a:r>
            <a:r>
              <a:rPr lang="en-IE" sz="1400" i="1" spc="20"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ommun</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a</a:t>
            </a:r>
            <a:r>
              <a:rPr lang="en-IE" sz="1400" i="1"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o</a:t>
            </a:r>
            <a:r>
              <a:rPr lang="en-IE" sz="1400" i="1" dirty="0">
                <a:ea typeface="Arial" panose="020B0604020202020204" pitchFamily="34" charset="0"/>
                <a:cs typeface="Arial" panose="020B0604020202020204" pitchFamily="34" charset="0"/>
              </a:rPr>
              <a:t>l</a:t>
            </a:r>
            <a:r>
              <a:rPr lang="en-IE" sz="1400" i="1" spc="-5" dirty="0">
                <a:ea typeface="Arial" panose="020B0604020202020204" pitchFamily="34" charset="0"/>
                <a:cs typeface="Arial" panose="020B0604020202020204" pitchFamily="34" charset="0"/>
              </a:rPr>
              <a:t>l</a:t>
            </a:r>
            <a:r>
              <a:rPr lang="en-IE" sz="1400" i="1" spc="5" dirty="0">
                <a:ea typeface="Arial" panose="020B0604020202020204" pitchFamily="34" charset="0"/>
                <a:cs typeface="Arial" panose="020B0604020202020204" pitchFamily="34" charset="0"/>
              </a:rPr>
              <a:t>abora</a:t>
            </a:r>
            <a:r>
              <a:rPr lang="en-IE" sz="1400" i="1"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spc="20"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a:t>
            </a:r>
            <a:r>
              <a:rPr lang="en-IE" sz="1400" i="1" spc="5" dirty="0">
                <a:ea typeface="Arial" panose="020B0604020202020204" pitchFamily="34" charset="0"/>
                <a:cs typeface="Arial" panose="020B0604020202020204" pitchFamily="34" charset="0"/>
              </a:rPr>
              <a:t> an</a:t>
            </a:r>
            <a:r>
              <a:rPr lang="en-IE" sz="1400" i="1" dirty="0">
                <a:ea typeface="Arial" panose="020B0604020202020204" pitchFamily="34" charset="0"/>
                <a:cs typeface="Arial" panose="020B0604020202020204" pitchFamily="34" charset="0"/>
              </a:rPr>
              <a:t>d </a:t>
            </a:r>
            <a:r>
              <a:rPr lang="en-IE" sz="1400" i="1" spc="5" dirty="0">
                <a:ea typeface="Arial" panose="020B0604020202020204" pitchFamily="34" charset="0"/>
                <a:cs typeface="Arial" panose="020B0604020202020204" pitchFamily="34" charset="0"/>
              </a:rPr>
              <a:t>produ</a:t>
            </a:r>
            <a:r>
              <a:rPr lang="en-IE" sz="1400" i="1" dirty="0">
                <a:ea typeface="Arial" panose="020B0604020202020204" pitchFamily="34" charset="0"/>
                <a:cs typeface="Arial" panose="020B0604020202020204" pitchFamily="34" charset="0"/>
              </a:rPr>
              <a:t>ct</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ve</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l</a:t>
            </a:r>
            <a:r>
              <a:rPr lang="en-IE" sz="1400" i="1" spc="5" dirty="0">
                <a:ea typeface="Arial" panose="020B0604020202020204" pitchFamily="34" charset="0"/>
                <a:cs typeface="Arial" panose="020B0604020202020204" pitchFamily="34" charset="0"/>
              </a:rPr>
              <a:t>earn</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n</a:t>
            </a:r>
            <a:r>
              <a:rPr lang="en-IE" sz="1400" i="1" dirty="0">
                <a:ea typeface="Arial" panose="020B0604020202020204" pitchFamily="34" charset="0"/>
                <a:cs typeface="Arial" panose="020B0604020202020204" pitchFamily="34" charset="0"/>
              </a:rPr>
              <a:t>g</a:t>
            </a:r>
            <a:r>
              <a:rPr lang="en-IE" sz="1400" i="1" spc="5" dirty="0">
                <a:ea typeface="Arial" panose="020B0604020202020204" pitchFamily="34" charset="0"/>
                <a:cs typeface="Arial" panose="020B0604020202020204" pitchFamily="34" charset="0"/>
              </a:rPr>
              <a:t> a</a:t>
            </a:r>
            <a:r>
              <a:rPr lang="en-IE" sz="1400" i="1" dirty="0">
                <a:ea typeface="Arial" panose="020B0604020202020204" pitchFamily="34" charset="0"/>
                <a:cs typeface="Arial" panose="020B0604020202020204" pitchFamily="34" charset="0"/>
              </a:rPr>
              <a:t>ct</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v</a:t>
            </a:r>
            <a:r>
              <a:rPr lang="en-IE" sz="1400" i="1" spc="-20" dirty="0">
                <a:ea typeface="Arial" panose="020B0604020202020204" pitchFamily="34" charset="0"/>
                <a:cs typeface="Arial" panose="020B0604020202020204" pitchFamily="34" charset="0"/>
              </a:rPr>
              <a:t>i</a:t>
            </a:r>
            <a:r>
              <a:rPr lang="en-IE" sz="1400" i="1" spc="20"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s</a:t>
            </a:r>
            <a:r>
              <a:rPr lang="en-IE" sz="1400" i="1" spc="40" dirty="0">
                <a:ea typeface="Arial" panose="020B0604020202020204" pitchFamily="34" charset="0"/>
                <a:cs typeface="Arial" panose="020B0604020202020204" pitchFamily="34" charset="0"/>
              </a:rPr>
              <a:t> </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n</a:t>
            </a:r>
            <a:r>
              <a:rPr lang="en-IE" sz="1400" i="1" spc="5" dirty="0">
                <a:ea typeface="Arial" panose="020B0604020202020204" pitchFamily="34" charset="0"/>
                <a:cs typeface="Arial" panose="020B0604020202020204" pitchFamily="34" charset="0"/>
              </a:rPr>
              <a:t> </a:t>
            </a:r>
            <a:r>
              <a:rPr lang="en-IE" sz="1400" i="1" spc="10" dirty="0">
                <a:ea typeface="Arial" panose="020B0604020202020204" pitchFamily="34" charset="0"/>
                <a:cs typeface="Arial" panose="020B0604020202020204" pitchFamily="34" charset="0"/>
              </a:rPr>
              <a:t>r</a:t>
            </a:r>
            <a:r>
              <a:rPr lang="en-IE" sz="1400" i="1" spc="5" dirty="0">
                <a:ea typeface="Arial" panose="020B0604020202020204" pitchFamily="34" charset="0"/>
                <a:cs typeface="Arial" panose="020B0604020202020204" pitchFamily="34" charset="0"/>
              </a:rPr>
              <a:t>emo</a:t>
            </a:r>
            <a:r>
              <a:rPr lang="en-IE" sz="1400" i="1" dirty="0">
                <a:ea typeface="Arial" panose="020B0604020202020204" pitchFamily="34" charset="0"/>
                <a:cs typeface="Arial" panose="020B0604020202020204" pitchFamily="34" charset="0"/>
              </a:rPr>
              <a:t>te</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l</a:t>
            </a:r>
            <a:r>
              <a:rPr lang="en-IE" sz="1400" i="1" spc="5" dirty="0">
                <a:ea typeface="Arial" panose="020B0604020202020204" pitchFamily="34" charset="0"/>
                <a:cs typeface="Arial" panose="020B0604020202020204" pitchFamily="34" charset="0"/>
              </a:rPr>
              <a:t>o</a:t>
            </a:r>
            <a:r>
              <a:rPr lang="en-IE" sz="1400" i="1"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a</a:t>
            </a:r>
            <a:r>
              <a:rPr lang="en-IE" sz="1400" i="1"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on</a:t>
            </a:r>
            <a:r>
              <a:rPr lang="en-IE" sz="1400" i="1" dirty="0">
                <a:ea typeface="Arial" panose="020B0604020202020204" pitchFamily="34" charset="0"/>
                <a:cs typeface="Arial" panose="020B0604020202020204" pitchFamily="34" charset="0"/>
              </a:rPr>
              <a:t>s,</a:t>
            </a:r>
            <a:r>
              <a:rPr lang="en-IE" sz="1400" i="1" spc="15" dirty="0">
                <a:ea typeface="Arial" panose="020B0604020202020204" pitchFamily="34" charset="0"/>
                <a:cs typeface="Arial" panose="020B0604020202020204" pitchFamily="34" charset="0"/>
              </a:rPr>
              <a:t> </a:t>
            </a:r>
            <a:r>
              <a:rPr lang="en-IE" sz="1400" i="1" spc="5" dirty="0">
                <a:ea typeface="Arial" panose="020B0604020202020204" pitchFamily="34" charset="0"/>
                <a:cs typeface="Arial" panose="020B0604020202020204" pitchFamily="34" charset="0"/>
              </a:rPr>
              <a:t>pro</a:t>
            </a:r>
            <a:r>
              <a:rPr lang="en-IE" sz="1400" i="1" spc="-15" dirty="0">
                <a:ea typeface="Arial" panose="020B0604020202020204" pitchFamily="34" charset="0"/>
                <a:cs typeface="Arial" panose="020B0604020202020204" pitchFamily="34" charset="0"/>
              </a:rPr>
              <a:t>p</a:t>
            </a:r>
            <a:r>
              <a:rPr lang="en-IE" sz="1400" i="1" spc="5" dirty="0">
                <a:ea typeface="Arial" panose="020B0604020202020204" pitchFamily="34" charset="0"/>
                <a:cs typeface="Arial" panose="020B0604020202020204" pitchFamily="34" charset="0"/>
              </a:rPr>
              <a:t>o</a:t>
            </a:r>
            <a:r>
              <a:rPr lang="en-IE" sz="1400" i="1" dirty="0">
                <a:ea typeface="Arial" panose="020B0604020202020204" pitchFamily="34" charset="0"/>
                <a:cs typeface="Arial" panose="020B0604020202020204" pitchFamily="34" charset="0"/>
              </a:rPr>
              <a:t>s</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s</a:t>
            </a:r>
            <a:r>
              <a:rPr lang="en-IE" sz="1400" i="1" spc="10"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a</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w</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d</a:t>
            </a:r>
            <a:r>
              <a:rPr lang="en-IE" sz="1400" i="1" dirty="0">
                <a:ea typeface="Arial" panose="020B0604020202020204" pitchFamily="34" charset="0"/>
                <a:cs typeface="Arial" panose="020B0604020202020204" pitchFamily="34" charset="0"/>
              </a:rPr>
              <a:t>e</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v</a:t>
            </a:r>
            <a:r>
              <a:rPr lang="en-IE" sz="1400" i="1" spc="5" dirty="0">
                <a:ea typeface="Arial" panose="020B0604020202020204" pitchFamily="34" charset="0"/>
                <a:cs typeface="Arial" panose="020B0604020202020204" pitchFamily="34" charset="0"/>
              </a:rPr>
              <a:t>ar</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e</a:t>
            </a:r>
            <a:r>
              <a:rPr lang="en-IE" sz="1400" i="1" dirty="0">
                <a:ea typeface="Arial" panose="020B0604020202020204" pitchFamily="34" charset="0"/>
                <a:cs typeface="Arial" panose="020B0604020202020204" pitchFamily="34" charset="0"/>
              </a:rPr>
              <a:t>ty</a:t>
            </a:r>
            <a:r>
              <a:rPr lang="en-IE" sz="1400" i="1" spc="5" dirty="0">
                <a:ea typeface="Arial" panose="020B0604020202020204" pitchFamily="34" charset="0"/>
                <a:cs typeface="Arial" panose="020B0604020202020204" pitchFamily="34" charset="0"/>
              </a:rPr>
              <a:t> o</a:t>
            </a:r>
            <a:r>
              <a:rPr lang="en-IE" sz="1400" i="1" dirty="0">
                <a:ea typeface="Arial" panose="020B0604020202020204" pitchFamily="34" charset="0"/>
                <a:cs typeface="Arial" panose="020B0604020202020204" pitchFamily="34" charset="0"/>
              </a:rPr>
              <a:t>f</a:t>
            </a:r>
            <a:r>
              <a:rPr lang="en-IE" sz="1400" i="1" spc="5" dirty="0">
                <a:ea typeface="Arial" panose="020B0604020202020204" pitchFamily="34" charset="0"/>
                <a:cs typeface="Arial" panose="020B0604020202020204" pitchFamily="34" charset="0"/>
              </a:rPr>
              <a:t> en</a:t>
            </a:r>
            <a:r>
              <a:rPr lang="en-IE" sz="1400" i="1" dirty="0">
                <a:ea typeface="Arial" panose="020B0604020202020204" pitchFamily="34" charset="0"/>
                <a:cs typeface="Arial" panose="020B0604020202020204" pitchFamily="34" charset="0"/>
              </a:rPr>
              <a:t>v</a:t>
            </a:r>
            <a:r>
              <a:rPr lang="en-IE" sz="1400" i="1" spc="-20" dirty="0">
                <a:ea typeface="Arial" panose="020B0604020202020204" pitchFamily="34" charset="0"/>
                <a:cs typeface="Arial" panose="020B0604020202020204" pitchFamily="34" charset="0"/>
              </a:rPr>
              <a:t>i</a:t>
            </a:r>
            <a:r>
              <a:rPr lang="en-IE" sz="1400" i="1" spc="5" dirty="0">
                <a:ea typeface="Arial" panose="020B0604020202020204" pitchFamily="34" charset="0"/>
                <a:cs typeface="Arial" panose="020B0604020202020204" pitchFamily="34" charset="0"/>
              </a:rPr>
              <a:t>ronme</a:t>
            </a:r>
            <a:r>
              <a:rPr lang="en-IE" sz="1400" i="1" spc="-15" dirty="0">
                <a:ea typeface="Arial" panose="020B0604020202020204" pitchFamily="34" charset="0"/>
                <a:cs typeface="Arial" panose="020B0604020202020204" pitchFamily="34" charset="0"/>
              </a:rPr>
              <a:t>n</a:t>
            </a:r>
            <a:r>
              <a:rPr lang="en-IE" sz="1400" i="1" dirty="0">
                <a:ea typeface="Arial" panose="020B0604020202020204" pitchFamily="34" charset="0"/>
                <a:cs typeface="Arial" panose="020B0604020202020204" pitchFamily="34" charset="0"/>
              </a:rPr>
              <a:t>ts</a:t>
            </a:r>
            <a:r>
              <a:rPr lang="en-IE" sz="1400" i="1" spc="5" dirty="0">
                <a:ea typeface="Arial" panose="020B0604020202020204" pitchFamily="34" charset="0"/>
                <a:cs typeface="Arial" panose="020B0604020202020204" pitchFamily="34" charset="0"/>
              </a:rPr>
              <a:t> </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n</a:t>
            </a:r>
            <a:r>
              <a:rPr lang="en-IE" sz="1400" i="1" spc="5" dirty="0">
                <a:ea typeface="Arial" panose="020B0604020202020204" pitchFamily="34" charset="0"/>
                <a:cs typeface="Arial" panose="020B0604020202020204" pitchFamily="34" charset="0"/>
              </a:rPr>
              <a:t> </a:t>
            </a:r>
            <a:r>
              <a:rPr lang="en-IE" sz="1400" i="1" dirty="0">
                <a:ea typeface="Arial" panose="020B0604020202020204" pitchFamily="34" charset="0"/>
                <a:cs typeface="Arial" panose="020B0604020202020204" pitchFamily="34" charset="0"/>
              </a:rPr>
              <a:t>w</a:t>
            </a:r>
            <a:r>
              <a:rPr lang="en-IE" sz="1400" i="1" spc="5" dirty="0">
                <a:ea typeface="Arial" panose="020B0604020202020204" pitchFamily="34" charset="0"/>
                <a:cs typeface="Arial" panose="020B0604020202020204" pitchFamily="34" charset="0"/>
              </a:rPr>
              <a:t>h</a:t>
            </a:r>
            <a:r>
              <a:rPr lang="en-IE" sz="1400" i="1" spc="-20" dirty="0">
                <a:ea typeface="Arial" panose="020B0604020202020204" pitchFamily="34" charset="0"/>
                <a:cs typeface="Arial" panose="020B0604020202020204" pitchFamily="34" charset="0"/>
              </a:rPr>
              <a:t>i</a:t>
            </a:r>
            <a:r>
              <a:rPr lang="en-IE" sz="1400" i="1" dirty="0">
                <a:ea typeface="Arial" panose="020B0604020202020204" pitchFamily="34" charset="0"/>
                <a:cs typeface="Arial" panose="020B0604020202020204" pitchFamily="34" charset="0"/>
              </a:rPr>
              <a:t>ch</a:t>
            </a:r>
            <a:r>
              <a:rPr lang="en-IE" sz="1400" i="1" spc="5" dirty="0">
                <a:ea typeface="Arial" panose="020B0604020202020204" pitchFamily="34" charset="0"/>
                <a:cs typeface="Arial" panose="020B0604020202020204" pitchFamily="34" charset="0"/>
              </a:rPr>
              <a:t> th</a:t>
            </a:r>
            <a:r>
              <a:rPr lang="en-IE" sz="1400" i="1" dirty="0">
                <a:ea typeface="Arial" panose="020B0604020202020204" pitchFamily="34" charset="0"/>
                <a:cs typeface="Arial" panose="020B0604020202020204" pitchFamily="34" charset="0"/>
              </a:rPr>
              <a:t>e t</a:t>
            </a:r>
            <a:r>
              <a:rPr lang="en-IE" sz="1400" i="1" spc="5" dirty="0">
                <a:ea typeface="Arial" panose="020B0604020202020204" pitchFamily="34" charset="0"/>
                <a:cs typeface="Arial" panose="020B0604020202020204" pitchFamily="34" charset="0"/>
              </a:rPr>
              <a:t>ea</a:t>
            </a:r>
            <a:r>
              <a:rPr lang="en-IE" sz="1400" i="1"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he</a:t>
            </a:r>
            <a:r>
              <a:rPr lang="en-IE" sz="1400" i="1" dirty="0">
                <a:ea typeface="Arial" panose="020B0604020202020204" pitchFamily="34" charset="0"/>
                <a:cs typeface="Arial" panose="020B0604020202020204" pitchFamily="34" charset="0"/>
              </a:rPr>
              <a:t>r</a:t>
            </a:r>
            <a:r>
              <a:rPr lang="en-IE" sz="1400" i="1" spc="5" dirty="0">
                <a:ea typeface="Arial" panose="020B0604020202020204" pitchFamily="34" charset="0"/>
                <a:cs typeface="Arial" panose="020B0604020202020204" pitchFamily="34" charset="0"/>
              </a:rPr>
              <a:t> </a:t>
            </a:r>
            <a:r>
              <a:rPr lang="en-IE" sz="1400" i="1" spc="-20" dirty="0">
                <a:ea typeface="Arial" panose="020B0604020202020204" pitchFamily="34" charset="0"/>
                <a:cs typeface="Arial" panose="020B0604020202020204" pitchFamily="34" charset="0"/>
              </a:rPr>
              <a:t>c</a:t>
            </a:r>
            <a:r>
              <a:rPr lang="en-IE" sz="1400" i="1" spc="5" dirty="0">
                <a:ea typeface="Arial" panose="020B0604020202020204" pitchFamily="34" charset="0"/>
                <a:cs typeface="Arial" panose="020B0604020202020204" pitchFamily="34" charset="0"/>
              </a:rPr>
              <a:t>a</a:t>
            </a:r>
            <a:r>
              <a:rPr lang="en-IE" sz="1400" i="1" dirty="0">
                <a:ea typeface="Arial" panose="020B0604020202020204" pitchFamily="34" charset="0"/>
                <a:cs typeface="Arial" panose="020B0604020202020204" pitchFamily="34" charset="0"/>
              </a:rPr>
              <a:t>n</a:t>
            </a:r>
            <a:r>
              <a:rPr lang="en-IE" sz="1400" i="1" spc="5" dirty="0">
                <a:ea typeface="Arial" panose="020B0604020202020204" pitchFamily="34" charset="0"/>
                <a:cs typeface="Arial" panose="020B0604020202020204" pitchFamily="34" charset="0"/>
              </a:rPr>
              <a:t> op</a:t>
            </a:r>
            <a:r>
              <a:rPr lang="en-IE" sz="1400" i="1" spc="-15" dirty="0">
                <a:ea typeface="Arial" panose="020B0604020202020204" pitchFamily="34" charset="0"/>
                <a:cs typeface="Arial" panose="020B0604020202020204" pitchFamily="34" charset="0"/>
              </a:rPr>
              <a:t>e</a:t>
            </a:r>
            <a:r>
              <a:rPr lang="en-IE" sz="1400" i="1" spc="5" dirty="0">
                <a:ea typeface="Arial" panose="020B0604020202020204" pitchFamily="34" charset="0"/>
                <a:cs typeface="Arial" panose="020B0604020202020204" pitchFamily="34" charset="0"/>
              </a:rPr>
              <a:t>ra</a:t>
            </a:r>
            <a:r>
              <a:rPr lang="en-IE" sz="1400" i="1" dirty="0">
                <a:ea typeface="Arial" panose="020B0604020202020204" pitchFamily="34" charset="0"/>
                <a:cs typeface="Arial" panose="020B0604020202020204" pitchFamily="34" charset="0"/>
              </a:rPr>
              <a:t>t</a:t>
            </a:r>
            <a:r>
              <a:rPr lang="en-IE" sz="1400" i="1" spc="20" dirty="0">
                <a:ea typeface="Arial" panose="020B0604020202020204" pitchFamily="34" charset="0"/>
                <a:cs typeface="Arial" panose="020B0604020202020204" pitchFamily="34" charset="0"/>
              </a:rPr>
              <a:t>e</a:t>
            </a:r>
            <a:r>
              <a:rPr lang="en-IE" sz="1400" i="1" dirty="0" smtClean="0">
                <a:ea typeface="Arial" panose="020B0604020202020204" pitchFamily="34" charset="0"/>
                <a:cs typeface="Arial" panose="020B0604020202020204" pitchFamily="34" charset="0"/>
              </a:rPr>
              <a:t>”</a:t>
            </a:r>
            <a:br>
              <a:rPr lang="en-IE" sz="1400" i="1" dirty="0" smtClean="0">
                <a:ea typeface="Arial" panose="020B0604020202020204" pitchFamily="34" charset="0"/>
                <a:cs typeface="Arial" panose="020B0604020202020204" pitchFamily="34" charset="0"/>
              </a:rPr>
            </a:br>
            <a:r>
              <a:rPr lang="en-IE" sz="1400" i="1" spc="10" dirty="0" smtClean="0">
                <a:ea typeface="Arial" panose="020B0604020202020204" pitchFamily="34" charset="0"/>
                <a:cs typeface="Arial" panose="020B0604020202020204" pitchFamily="34" charset="0"/>
              </a:rPr>
              <a:t> (</a:t>
            </a:r>
            <a:r>
              <a:rPr lang="es-ES_tradnl" sz="1400" dirty="0"/>
              <a:t>Laurillard, </a:t>
            </a:r>
            <a:r>
              <a:rPr lang="es-ES_tradnl" sz="1400" dirty="0" smtClean="0"/>
              <a:t>2007,</a:t>
            </a:r>
            <a:r>
              <a:rPr lang="en-IE" sz="1400" i="1" spc="5" dirty="0" smtClean="0">
                <a:ea typeface="Arial" panose="020B0604020202020204" pitchFamily="34" charset="0"/>
                <a:cs typeface="Arial" panose="020B0604020202020204" pitchFamily="34" charset="0"/>
              </a:rPr>
              <a:t>p</a:t>
            </a:r>
            <a:r>
              <a:rPr lang="en-IE" sz="1400" i="1" dirty="0" smtClean="0">
                <a:ea typeface="Arial" panose="020B0604020202020204" pitchFamily="34" charset="0"/>
                <a:cs typeface="Arial" panose="020B0604020202020204" pitchFamily="34" charset="0"/>
              </a:rPr>
              <a:t>.</a:t>
            </a:r>
            <a:r>
              <a:rPr lang="en-IE" sz="1400" i="1" spc="-15" dirty="0" smtClean="0">
                <a:ea typeface="Arial" panose="020B0604020202020204" pitchFamily="34" charset="0"/>
                <a:cs typeface="Arial" panose="020B0604020202020204" pitchFamily="34" charset="0"/>
              </a:rPr>
              <a:t>173</a:t>
            </a:r>
            <a:r>
              <a:rPr lang="en-IE" sz="1400" i="1" dirty="0">
                <a:ea typeface="Arial" panose="020B0604020202020204" pitchFamily="34" charset="0"/>
                <a:cs typeface="Arial" panose="020B0604020202020204" pitchFamily="34" charset="0"/>
              </a:rPr>
              <a:t>)</a:t>
            </a:r>
            <a:endParaRPr lang="es-ES_tradnl" sz="1400" dirty="0">
              <a:ea typeface="MS PMincho"/>
              <a:cs typeface="Times New Roman" panose="02020603050405020304" pitchFamily="18" charset="0"/>
            </a:endParaRPr>
          </a:p>
        </p:txBody>
      </p:sp>
      <p:sp>
        <p:nvSpPr>
          <p:cNvPr id="13" name="Rectángulo 12"/>
          <p:cNvSpPr/>
          <p:nvPr/>
        </p:nvSpPr>
        <p:spPr>
          <a:xfrm>
            <a:off x="755576" y="4638313"/>
            <a:ext cx="2520154" cy="507831"/>
          </a:xfrm>
          <a:prstGeom prst="rect">
            <a:avLst/>
          </a:prstGeom>
        </p:spPr>
        <p:txBody>
          <a:bodyPr wrap="square">
            <a:spAutoFit/>
          </a:bodyPr>
          <a:lstStyle/>
          <a:p>
            <a:r>
              <a:rPr lang="es-ES" sz="900" dirty="0">
                <a:hlinkClick r:id="rId3"/>
              </a:rPr>
              <a:t>https://</a:t>
            </a:r>
            <a:r>
              <a:rPr lang="es-ES" sz="900" dirty="0" smtClean="0">
                <a:hlinkClick r:id="rId3"/>
              </a:rPr>
              <a:t>www.biblogtecarios.es/wp-content/uploads/2016/03/xlex_on_mobile.jpg</a:t>
            </a:r>
            <a:endParaRPr lang="es-ES" sz="900" dirty="0" smtClean="0"/>
          </a:p>
          <a:p>
            <a:endParaRPr lang="es-ES" sz="900" dirty="0"/>
          </a:p>
        </p:txBody>
      </p:sp>
    </p:spTree>
    <p:extLst>
      <p:ext uri="{BB962C8B-B14F-4D97-AF65-F5344CB8AC3E}">
        <p14:creationId xmlns:p14="http://schemas.microsoft.com/office/powerpoint/2010/main" val="2860674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98725"/>
            <a:ext cx="8123396" cy="749118"/>
          </a:xfrm>
        </p:spPr>
        <p:txBody>
          <a:bodyPr>
            <a:normAutofit/>
          </a:bodyPr>
          <a:lstStyle/>
          <a:p>
            <a:r>
              <a:rPr lang="es-ES_tradnl" dirty="0">
                <a:solidFill>
                  <a:schemeClr val="bg1">
                    <a:lumMod val="50000"/>
                  </a:schemeClr>
                </a:solidFill>
              </a:rPr>
              <a:t>Críticas al aprendizaje </a:t>
            </a:r>
            <a:r>
              <a:rPr lang="es-ES_tradnl" dirty="0" smtClean="0">
                <a:solidFill>
                  <a:schemeClr val="bg1">
                    <a:lumMod val="50000"/>
                  </a:schemeClr>
                </a:solidFill>
              </a:rPr>
              <a:t>móvil</a:t>
            </a:r>
            <a:endParaRPr lang="es-ES_tradnl" dirty="0">
              <a:solidFill>
                <a:schemeClr val="bg1">
                  <a:lumMod val="50000"/>
                </a:schemeClr>
              </a:solidFill>
            </a:endParaRPr>
          </a:p>
        </p:txBody>
      </p:sp>
      <p:pic>
        <p:nvPicPr>
          <p:cNvPr id="2" name="Imagen 1"/>
          <p:cNvPicPr>
            <a:picLocks noChangeAspect="1"/>
          </p:cNvPicPr>
          <p:nvPr/>
        </p:nvPicPr>
        <p:blipFill>
          <a:blip r:embed="rId2"/>
          <a:stretch>
            <a:fillRect/>
          </a:stretch>
        </p:blipFill>
        <p:spPr>
          <a:xfrm>
            <a:off x="623831" y="1633364"/>
            <a:ext cx="6998815" cy="3383573"/>
          </a:xfrm>
          <a:prstGeom prst="rect">
            <a:avLst/>
          </a:prstGeom>
        </p:spPr>
      </p:pic>
      <p:graphicFrame>
        <p:nvGraphicFramePr>
          <p:cNvPr id="14" name="Diagrama 13"/>
          <p:cNvGraphicFramePr/>
          <p:nvPr>
            <p:extLst>
              <p:ext uri="{D42A27DB-BD31-4B8C-83A1-F6EECF244321}">
                <p14:modId xmlns:p14="http://schemas.microsoft.com/office/powerpoint/2010/main" val="4213887817"/>
              </p:ext>
            </p:extLst>
          </p:nvPr>
        </p:nvGraphicFramePr>
        <p:xfrm>
          <a:off x="2915816" y="1465108"/>
          <a:ext cx="6714445" cy="1860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ángulo 4"/>
          <p:cNvSpPr/>
          <p:nvPr/>
        </p:nvSpPr>
        <p:spPr>
          <a:xfrm>
            <a:off x="395536" y="990693"/>
            <a:ext cx="7704856" cy="369332"/>
          </a:xfrm>
          <a:prstGeom prst="rect">
            <a:avLst/>
          </a:prstGeom>
        </p:spPr>
        <p:txBody>
          <a:bodyPr wrap="square">
            <a:spAutoFit/>
          </a:bodyPr>
          <a:lstStyle/>
          <a:p>
            <a:r>
              <a:rPr lang="es-ES" spc="-5" dirty="0"/>
              <a:t>Factores que influyen en la adaptación a la tecnología M. y U.</a:t>
            </a:r>
            <a:endParaRPr lang="es-ES" dirty="0"/>
          </a:p>
        </p:txBody>
      </p:sp>
    </p:spTree>
    <p:extLst>
      <p:ext uri="{BB962C8B-B14F-4D97-AF65-F5344CB8AC3E}">
        <p14:creationId xmlns:p14="http://schemas.microsoft.com/office/powerpoint/2010/main" val="668172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85215" y="98725"/>
            <a:ext cx="8123396" cy="749118"/>
          </a:xfrm>
        </p:spPr>
        <p:txBody>
          <a:bodyPr>
            <a:normAutofit/>
          </a:bodyPr>
          <a:lstStyle/>
          <a:p>
            <a:r>
              <a:rPr lang="es-ES_tradnl" dirty="0" smtClean="0">
                <a:solidFill>
                  <a:schemeClr val="bg1">
                    <a:lumMod val="50000"/>
                  </a:schemeClr>
                </a:solidFill>
              </a:rPr>
              <a:t>Críticas </a:t>
            </a:r>
            <a:r>
              <a:rPr lang="es-ES_tradnl" dirty="0">
                <a:solidFill>
                  <a:schemeClr val="bg1">
                    <a:lumMod val="50000"/>
                  </a:schemeClr>
                </a:solidFill>
              </a:rPr>
              <a:t>al aprendizaje móvil</a:t>
            </a:r>
            <a:endParaRPr lang="es-ES_tradnl" sz="3200" dirty="0">
              <a:solidFill>
                <a:schemeClr val="bg1">
                  <a:lumMod val="50000"/>
                </a:schemeClr>
              </a:solidFill>
            </a:endParaRPr>
          </a:p>
        </p:txBody>
      </p:sp>
      <p:graphicFrame>
        <p:nvGraphicFramePr>
          <p:cNvPr id="2" name="Diagrama 1"/>
          <p:cNvGraphicFramePr/>
          <p:nvPr>
            <p:extLst>
              <p:ext uri="{D42A27DB-BD31-4B8C-83A1-F6EECF244321}">
                <p14:modId xmlns:p14="http://schemas.microsoft.com/office/powerpoint/2010/main" val="2492505076"/>
              </p:ext>
            </p:extLst>
          </p:nvPr>
        </p:nvGraphicFramePr>
        <p:xfrm>
          <a:off x="971600" y="84784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6422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_Nebrija A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6D89DC61-2D92-2C44-9AC7-449CC09BA2B1}"/>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ntilla UNIV N">
  <a:themeElements>
    <a:clrScheme name="Nebrija">
      <a:dk1>
        <a:sysClr val="windowText" lastClr="000000"/>
      </a:dk1>
      <a:lt1>
        <a:sysClr val="window" lastClr="FFFFFF"/>
      </a:lt1>
      <a:dk2>
        <a:srgbClr val="4C0D1A"/>
      </a:dk2>
      <a:lt2>
        <a:srgbClr val="BFBFBF"/>
      </a:lt2>
      <a:accent1>
        <a:srgbClr val="C2002F"/>
      </a:accent1>
      <a:accent2>
        <a:srgbClr val="54C9E8"/>
      </a:accent2>
      <a:accent3>
        <a:srgbClr val="4E748B"/>
      </a:accent3>
      <a:accent4>
        <a:srgbClr val="DA8830"/>
      </a:accent4>
      <a:accent5>
        <a:srgbClr val="954B2E"/>
      </a:accent5>
      <a:accent6>
        <a:srgbClr val="5DB675"/>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115E5572-E0D0-754A-8ED8-01447BE75442}"/>
    </a:ext>
  </a:extLst>
</a:theme>
</file>

<file path=ppt/theme/theme4.xml><?xml version="1.0" encoding="utf-8"?>
<a:theme xmlns:a="http://schemas.openxmlformats.org/drawingml/2006/main" name="1_Plantilla_Nebrija A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6D89DC61-2D92-2C44-9AC7-449CC09BA2B1}"/>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 xsi:nil="true"/>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www.w3.org/XML/1998/namespace"/>
    <ds:schemaRef ds:uri="http://schemas.microsoft.com/office/2006/metadata/properties"/>
    <ds:schemaRef ds:uri="http://schemas.openxmlformats.org/package/2006/metadata/core-properties"/>
    <ds:schemaRef ds:uri="http://schemas.microsoft.com/sharepoint/v3/fields"/>
    <ds:schemaRef ds:uri="http://purl.org/dc/terms/"/>
    <ds:schemaRef ds:uri="http://purl.org/dc/dcmityp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Plantilla UNIV N</Template>
  <TotalTime>10996</TotalTime>
  <Words>1946</Words>
  <Application>Microsoft Office PowerPoint</Application>
  <PresentationFormat>Presentación en pantalla (16:10)</PresentationFormat>
  <Paragraphs>199</Paragraphs>
  <Slides>29</Slides>
  <Notes>0</Notes>
  <HiddenSlides>0</HiddenSlides>
  <MMClips>0</MMClips>
  <ScaleCrop>false</ScaleCrop>
  <HeadingPairs>
    <vt:vector size="6" baseType="variant">
      <vt:variant>
        <vt:lpstr>Fuentes usadas</vt:lpstr>
      </vt:variant>
      <vt:variant>
        <vt:i4>12</vt:i4>
      </vt:variant>
      <vt:variant>
        <vt:lpstr>Tema</vt:lpstr>
      </vt:variant>
      <vt:variant>
        <vt:i4>4</vt:i4>
      </vt:variant>
      <vt:variant>
        <vt:lpstr>Títulos de diapositiva</vt:lpstr>
      </vt:variant>
      <vt:variant>
        <vt:i4>29</vt:i4>
      </vt:variant>
    </vt:vector>
  </HeadingPairs>
  <TitlesOfParts>
    <vt:vector size="45" baseType="lpstr">
      <vt:lpstr>Arial</vt:lpstr>
      <vt:lpstr>Arial Black</vt:lpstr>
      <vt:lpstr>Bahnschrift SemiBold</vt:lpstr>
      <vt:lpstr>Calibri</vt:lpstr>
      <vt:lpstr>MS PMincho</vt:lpstr>
      <vt:lpstr>Roboto</vt:lpstr>
      <vt:lpstr>Roboto Black</vt:lpstr>
      <vt:lpstr>Roboto Light</vt:lpstr>
      <vt:lpstr>Roboto Regular</vt:lpstr>
      <vt:lpstr>Roboto Thin</vt:lpstr>
      <vt:lpstr>Times New Roman</vt:lpstr>
      <vt:lpstr>Wingdings</vt:lpstr>
      <vt:lpstr>Plantilla_Nebrija ALB</vt:lpstr>
      <vt:lpstr>Diseño personalizado</vt:lpstr>
      <vt:lpstr>Plantilla UNIV N</vt:lpstr>
      <vt:lpstr>1_Plantilla_Nebrija ALB</vt:lpstr>
      <vt:lpstr>Presentación de PowerPoint</vt:lpstr>
      <vt:lpstr>Presentación de PowerPoint</vt:lpstr>
      <vt:lpstr>Introducción</vt:lpstr>
      <vt:lpstr>Presentación de PowerPoint</vt:lpstr>
      <vt:lpstr>Antecedentes: e-learning</vt:lpstr>
      <vt:lpstr>Ventajas del e-learning</vt:lpstr>
      <vt:lpstr>Definición de m-learning</vt:lpstr>
      <vt:lpstr>Críticas al aprendizaje móvil</vt:lpstr>
      <vt:lpstr>Críticas al aprendizaje móvil</vt:lpstr>
      <vt:lpstr>Características del aprendizaje móvil</vt:lpstr>
      <vt:lpstr>Ventajas y desventajas del aprendizaje móvil</vt:lpstr>
      <vt:lpstr>12 principios del m-learning según Terry Heick</vt:lpstr>
      <vt:lpstr>Presentación de PowerPoint</vt:lpstr>
      <vt:lpstr>Evolución del e-learning al u-learning</vt:lpstr>
      <vt:lpstr>¿Qué es el aprendizaje ubicuo?</vt:lpstr>
      <vt:lpstr>Definición de aprendizaje ubicuo</vt:lpstr>
      <vt:lpstr>Concepto de aprendizaje ubicuo</vt:lpstr>
      <vt:lpstr>Características del aprendizaje ubicuo </vt:lpstr>
      <vt:lpstr>Características del aprendizaje ubicuo </vt:lpstr>
      <vt:lpstr>Ventajas y desventajas del aprendizaje ubicuo</vt:lpstr>
      <vt:lpstr>Presentación de PowerPoint</vt:lpstr>
      <vt:lpstr>Teorías conductuales del aprendizaje</vt:lpstr>
      <vt:lpstr>Teorías constructivistas </vt:lpstr>
      <vt:lpstr>¿ Cómo se realiza el aprendizaje constructivista? </vt:lpstr>
      <vt:lpstr>Teoría situacional </vt:lpstr>
      <vt:lpstr>Teoría del aprendizaje colaborativo y cooperativo</vt:lpstr>
      <vt:lpstr>Teoría del aprendizaje permanente</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Sulma Farfan Sossa</cp:lastModifiedBy>
  <cp:revision>426</cp:revision>
  <dcterms:created xsi:type="dcterms:W3CDTF">2017-05-18T15:43:14Z</dcterms:created>
  <dcterms:modified xsi:type="dcterms:W3CDTF">2021-02-01T14:35:35Z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